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67.xml"/>
  <Override ContentType="application/vnd.openxmlformats-officedocument.presentationml.notesSlide+xml" PartName="/ppt/notesSlides/notesSlide59.xml"/>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33.xml"/>
  <Override ContentType="application/vnd.openxmlformats-officedocument.presentationml.notesSlide+xml" PartName="/ppt/notesSlides/notesSlide41.xml"/>
  <Override ContentType="application/vnd.openxmlformats-officedocument.presentationml.notesSlide+xml" PartName="/ppt/notesSlides/notesSlide15.xml"/>
  <Override ContentType="application/vnd.openxmlformats-officedocument.presentationml.notesSlide+xml" PartName="/ppt/notesSlides/notesSlide24.xml"/>
  <Override ContentType="application/vnd.openxmlformats-officedocument.presentationml.notesSlide+xml" PartName="/ppt/notesSlides/notesSlide50.xml"/>
  <Override ContentType="application/vnd.openxmlformats-officedocument.presentationml.notesSlide+xml" PartName="/ppt/notesSlides/notesSlide68.xml"/>
  <Override ContentType="application/vnd.openxmlformats-officedocument.presentationml.notesSlide+xml" PartName="/ppt/notesSlides/notesSlide17.xml"/>
  <Override ContentType="application/vnd.openxmlformats-officedocument.presentationml.notesSlide+xml" PartName="/ppt/notesSlides/notesSlide42.xml"/>
  <Override ContentType="application/vnd.openxmlformats-officedocument.presentationml.notesSlide+xml" PartName="/ppt/notesSlides/notesSlide16.xml"/>
  <Override ContentType="application/vnd.openxmlformats-officedocument.presentationml.notesSlide+xml" PartName="/ppt/notesSlides/notesSlide34.xml"/>
  <Override ContentType="application/vnd.openxmlformats-officedocument.presentationml.notesSlide+xml" PartName="/ppt/notesSlides/notesSlide51.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43.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56.xml"/>
  <Override ContentType="application/vnd.openxmlformats-officedocument.presentationml.notesSlide+xml" PartName="/ppt/notesSlides/notesSlide30.xml"/>
  <Override ContentType="application/vnd.openxmlformats-officedocument.presentationml.notesSlide+xml" PartName="/ppt/notesSlides/notesSlide69.xml"/>
  <Override ContentType="application/vnd.openxmlformats-officedocument.presentationml.notesSlide+xml" PartName="/ppt/notesSlides/notesSlide26.xml"/>
  <Override ContentType="application/vnd.openxmlformats-officedocument.presentationml.notesSlide+xml" PartName="/ppt/notesSlides/notesSlide39.xml"/>
  <Override ContentType="application/vnd.openxmlformats-officedocument.presentationml.notesSlide+xml" PartName="/ppt/notesSlides/notesSlide31.xml"/>
  <Override ContentType="application/vnd.openxmlformats-officedocument.presentationml.notesSlide+xml" PartName="/ppt/notesSlides/notesSlide61.xml"/>
  <Override ContentType="application/vnd.openxmlformats-officedocument.presentationml.notesSlide+xml" PartName="/ppt/notesSlides/notesSlide57.xml"/>
  <Override ContentType="application/vnd.openxmlformats-officedocument.presentationml.notesSlide+xml" PartName="/ppt/notesSlides/notesSlide44.xml"/>
  <Override ContentType="application/vnd.openxmlformats-officedocument.presentationml.notesSlide+xml" PartName="/ppt/notesSlides/notesSlide58.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37.xml"/>
  <Override ContentType="application/vnd.openxmlformats-officedocument.presentationml.notesSlide+xml" PartName="/ppt/notesSlides/notesSlide62.xml"/>
  <Override ContentType="application/vnd.openxmlformats-officedocument.presentationml.notesSlide+xml" PartName="/ppt/notesSlides/notesSlide29.xml"/>
  <Override ContentType="application/vnd.openxmlformats-officedocument.presentationml.notesSlide+xml" PartName="/ppt/notesSlides/notesSlide54.xml"/>
  <Override ContentType="application/vnd.openxmlformats-officedocument.presentationml.notesSlide+xml" PartName="/ppt/notesSlides/notesSlide45.xml"/>
  <Override ContentType="application/vnd.openxmlformats-officedocument.presentationml.notesSlide+xml" PartName="/ppt/notesSlides/notesSlide70.xml"/>
  <Override ContentType="application/vnd.openxmlformats-officedocument.presentationml.notesSlide+xml" PartName="/ppt/notesSlides/notesSlide46.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11.xml"/>
  <Override ContentType="application/vnd.openxmlformats-officedocument.presentationml.notesSlide+xml" PartName="/ppt/notesSlides/notesSlide63.xml"/>
  <Override ContentType="application/vnd.openxmlformats-officedocument.presentationml.notesSlide+xml" PartName="/ppt/notesSlides/notesSlide5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47.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60.xml"/>
  <Override ContentType="application/vnd.openxmlformats-officedocument.presentationml.notesSlide+xml" PartName="/ppt/notesSlides/notesSlide38.xml"/>
  <Override ContentType="application/vnd.openxmlformats-officedocument.presentationml.notesSlide+xml" PartName="/ppt/notesSlides/notesSlide64.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48.xml"/>
  <Override ContentType="application/vnd.openxmlformats-officedocument.presentationml.notesSlide+xml" PartName="/ppt/notesSlides/notesSlide22.xml"/>
  <Override ContentType="application/vnd.openxmlformats-officedocument.presentationml.notesSlide+xml" PartName="/ppt/notesSlides/notesSlide52.xml"/>
  <Override ContentType="application/vnd.openxmlformats-officedocument.presentationml.notesSlide+xml" PartName="/ppt/notesSlides/notesSlide7.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65.xml"/>
  <Override ContentType="application/vnd.openxmlformats-officedocument.presentationml.notesSlide+xml" PartName="/ppt/notesSlides/notesSlide36.xml"/>
  <Override ContentType="application/vnd.openxmlformats-officedocument.presentationml.notesSlide+xml" PartName="/ppt/notesSlides/notesSlide49.xml"/>
  <Override ContentType="application/vnd.openxmlformats-officedocument.presentationml.notesSlide+xml" PartName="/ppt/notesSlides/notesSlide19.xml"/>
  <Override ContentType="application/vnd.openxmlformats-officedocument.presentationml.notesSlide+xml" PartName="/ppt/notesSlides/notesSlide53.xml"/>
  <Override ContentType="application/vnd.openxmlformats-officedocument.presentationml.notesSlide+xml" PartName="/ppt/notesSlides/notesSlide40.xml"/>
  <Override ContentType="application/vnd.openxmlformats-officedocument.presentationml.notesSlide+xml" PartName="/ppt/notesSlides/notesSlide23.xml"/>
  <Override ContentType="application/vnd.openxmlformats-officedocument.presentationml.notesSlide+xml" PartName="/ppt/notesSlides/notesSlide66.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37.xml"/>
  <Override ContentType="application/vnd.openxmlformats-officedocument.presentationml.slideLayout+xml" PartName="/ppt/slideLayouts/slideLayout62.xml"/>
  <Override ContentType="application/vnd.openxmlformats-officedocument.presentationml.slideLayout+xml" PartName="/ppt/slideLayouts/slideLayout54.xml"/>
  <Override ContentType="application/vnd.openxmlformats-officedocument.presentationml.slideLayout+xml" PartName="/ppt/slideLayouts/slideLayout11.xml"/>
  <Override ContentType="application/vnd.openxmlformats-officedocument.presentationml.slideLayout+xml" PartName="/ppt/slideLayouts/slideLayout29.xml"/>
  <Override ContentType="application/vnd.openxmlformats-officedocument.presentationml.slideLayout+xml" PartName="/ppt/slideLayouts/slideLayout46.xml"/>
  <Override ContentType="application/vnd.openxmlformats-officedocument.presentationml.slideLayout+xml" PartName="/ppt/slideLayouts/slideLayout20.xml"/>
  <Override ContentType="application/vnd.openxmlformats-officedocument.presentationml.slideLayout+xml" PartName="/ppt/slideLayouts/slideLayout55.xml"/>
  <Override ContentType="application/vnd.openxmlformats-officedocument.presentationml.slideLayout+xml" PartName="/ppt/slideLayouts/slideLayout61.xml"/>
  <Override ContentType="application/vnd.openxmlformats-officedocument.presentationml.slideLayout+xml" PartName="/ppt/slideLayouts/slideLayout38.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52.xml"/>
  <Override ContentType="application/vnd.openxmlformats-officedocument.presentationml.slideLayout+xml" PartName="/ppt/slideLayouts/slideLayout64.xml"/>
  <Override ContentType="application/vnd.openxmlformats-officedocument.presentationml.slideLayout+xml" PartName="/ppt/slideLayouts/slideLayout21.xml"/>
  <Override ContentType="application/vnd.openxmlformats-officedocument.presentationml.slideLayout+xml" PartName="/ppt/slideLayouts/slideLayout60.xml"/>
  <Override ContentType="application/vnd.openxmlformats-officedocument.presentationml.slideLayout+xml" PartName="/ppt/slideLayouts/slideLayout47.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65.xml"/>
  <Override ContentType="application/vnd.openxmlformats-officedocument.presentationml.slideLayout+xml" PartName="/ppt/slideLayouts/slideLayout22.xml"/>
  <Override ContentType="application/vnd.openxmlformats-officedocument.presentationml.slideLayout+xml" PartName="/ppt/slideLayouts/slideLayout35.xml"/>
  <Override ContentType="application/vnd.openxmlformats-officedocument.presentationml.slideLayout+xml" PartName="/ppt/slideLayouts/slideLayout48.xml"/>
  <Override ContentType="application/vnd.openxmlformats-officedocument.presentationml.slideLayout+xml" PartName="/ppt/slideLayouts/slideLayout49.xml"/>
  <Override ContentType="application/vnd.openxmlformats-officedocument.presentationml.slideLayout+xml" PartName="/ppt/slideLayouts/slideLayout19.xml"/>
  <Override ContentType="application/vnd.openxmlformats-officedocument.presentationml.slideLayout+xml" PartName="/ppt/slideLayouts/slideLayout36.xml"/>
  <Override ContentType="application/vnd.openxmlformats-officedocument.presentationml.slideLayout+xml" PartName="/ppt/slideLayouts/slideLayout4.xml"/>
  <Override ContentType="application/vnd.openxmlformats-officedocument.presentationml.slideLayout+xml" PartName="/ppt/slideLayouts/slideLayout66.xml"/>
  <Override ContentType="application/vnd.openxmlformats-officedocument.presentationml.slideLayout+xml" PartName="/ppt/slideLayouts/slideLayout53.xml"/>
  <Override ContentType="application/vnd.openxmlformats-officedocument.presentationml.slideLayout+xml" PartName="/ppt/slideLayouts/slideLayout10.xml"/>
  <Override ContentType="application/vnd.openxmlformats-officedocument.presentationml.slideLayout+xml" PartName="/ppt/slideLayouts/slideLayout41.xml"/>
  <Override ContentType="application/vnd.openxmlformats-officedocument.presentationml.slideLayout+xml" PartName="/ppt/slideLayouts/slideLayout23.xml"/>
  <Override ContentType="application/vnd.openxmlformats-officedocument.presentationml.slideLayout+xml" PartName="/ppt/slideLayouts/slideLayout24.xml"/>
  <Override ContentType="application/vnd.openxmlformats-officedocument.presentationml.slideLayout+xml" PartName="/ppt/slideLayouts/slideLayout7.xml"/>
  <Override ContentType="application/vnd.openxmlformats-officedocument.presentationml.slideLayout+xml" PartName="/ppt/slideLayouts/slideLayout40.xml"/>
  <Override ContentType="application/vnd.openxmlformats-officedocument.presentationml.slideLayout+xml" PartName="/ppt/slideLayouts/slideLayout16.xml"/>
  <Override ContentType="application/vnd.openxmlformats-officedocument.presentationml.slideLayout+xml" PartName="/ppt/slideLayouts/slideLayout59.xml"/>
  <Override ContentType="application/vnd.openxmlformats-officedocument.presentationml.slideLayout+xml" PartName="/ppt/slideLayouts/slideLayout33.xml"/>
  <Override ContentType="application/vnd.openxmlformats-officedocument.presentationml.slideLayout+xml" PartName="/ppt/slideLayouts/slideLayout25.xml"/>
  <Override ContentType="application/vnd.openxmlformats-officedocument.presentationml.slideLayout+xml" PartName="/ppt/slideLayouts/slideLayout17.xml"/>
  <Override ContentType="application/vnd.openxmlformats-officedocument.presentationml.slideLayout+xml" PartName="/ppt/slideLayouts/slideLayout42.xml"/>
  <Override ContentType="application/vnd.openxmlformats-officedocument.presentationml.slideLayout+xml" PartName="/ppt/slideLayouts/slideLayout34.xml"/>
  <Override ContentType="application/vnd.openxmlformats-officedocument.presentationml.slideLayout+xml" PartName="/ppt/slideLayouts/slideLayout6.xml"/>
  <Override ContentType="application/vnd.openxmlformats-officedocument.presentationml.slideLayout+xml" PartName="/ppt/slideLayouts/slideLayout30.xml"/>
  <Override ContentType="application/vnd.openxmlformats-officedocument.presentationml.slideLayout+xml" PartName="/ppt/slideLayouts/slideLayout56.xml"/>
  <Override ContentType="application/vnd.openxmlformats-officedocument.presentationml.slideLayout+xml" PartName="/ppt/slideLayouts/slideLayout43.xml"/>
  <Override ContentType="application/vnd.openxmlformats-officedocument.presentationml.slideLayout+xml" PartName="/ppt/slideLayouts/slideLayout26.xml"/>
  <Override ContentType="application/vnd.openxmlformats-officedocument.presentationml.slideLayout+xml" PartName="/ppt/slideLayouts/slideLayout5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39.xml"/>
  <Override ContentType="application/vnd.openxmlformats-officedocument.presentationml.slideLayout+xml" PartName="/ppt/slideLayouts/slideLayout57.xml"/>
  <Override ContentType="application/vnd.openxmlformats-officedocument.presentationml.slideLayout+xml" PartName="/ppt/slideLayouts/slideLayout9.xml"/>
  <Override ContentType="application/vnd.openxmlformats-officedocument.presentationml.slideLayout+xml" PartName="/ppt/slideLayouts/slideLayout31.xml"/>
  <Override ContentType="application/vnd.openxmlformats-officedocument.presentationml.slideLayout+xml" PartName="/ppt/slideLayouts/slideLayout50.xml"/>
  <Override ContentType="application/vnd.openxmlformats-officedocument.presentationml.slideLayout+xml" PartName="/ppt/slideLayouts/slideLayout44.xml"/>
  <Override ContentType="application/vnd.openxmlformats-officedocument.presentationml.slideLayout+xml" PartName="/ppt/slideLayouts/slideLayout14.xml"/>
  <Override ContentType="application/vnd.openxmlformats-officedocument.presentationml.slideLayout+xml" PartName="/ppt/slideLayouts/slideLayout63.xml"/>
  <Override ContentType="application/vnd.openxmlformats-officedocument.presentationml.slideLayout+xml" PartName="/ppt/slideLayouts/slideLayout28.xml"/>
  <Override ContentType="application/vnd.openxmlformats-officedocument.presentationml.slideLayout+xml" PartName="/ppt/slideLayouts/slideLayout27.xml"/>
  <Override ContentType="application/vnd.openxmlformats-officedocument.presentationml.slideLayout+xml" PartName="/ppt/slideLayouts/slideLayout58.xml"/>
  <Override ContentType="application/vnd.openxmlformats-officedocument.presentationml.slideLayout+xml" PartName="/ppt/slideLayouts/slideLayout15.xml"/>
  <Override ContentType="application/vnd.openxmlformats-officedocument.presentationml.slideLayout+xml" PartName="/ppt/slideLayouts/slideLayout8.xml"/>
  <Override ContentType="application/vnd.openxmlformats-officedocument.presentationml.slideLayout+xml" PartName="/ppt/slideLayouts/slideLayout45.xml"/>
  <Override ContentType="application/vnd.openxmlformats-officedocument.presentationml.slideLayout+xml" PartName="/ppt/slideLayouts/slideLayout32.xml"/>
  <Override ContentType="application/vnd.openxmlformats-officedocument.presentationml.slideMaster+xml" PartName="/ppt/slideMasters/slideMaster3.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Master+xml" PartName="/ppt/slideMasters/slideMaster4.xml"/>
  <Override ContentType="application/vnd.openxmlformats-officedocument.presentationml.slideMaster+xml" PartName="/ppt/slideMasters/slideMaster6.xml"/>
  <Override ContentType="application/vnd.openxmlformats-officedocument.presentationml.slideMaster+xml" PartName="/ppt/slideMasters/slideMaster5.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43.xml"/>
  <Override ContentType="application/vnd.openxmlformats-officedocument.presentationml.slide+xml" PartName="/ppt/slides/slide35.xml"/>
  <Override ContentType="application/vnd.openxmlformats-officedocument.presentationml.slide+xml" PartName="/ppt/slides/slide60.xml"/>
  <Override ContentType="application/vnd.openxmlformats-officedocument.presentationml.slide+xml" PartName="/ppt/slides/slide5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5.xml"/>
  <Override ContentType="application/vnd.openxmlformats-officedocument.presentationml.slide+xml" PartName="/ppt/slides/slide69.xml"/>
  <Override ContentType="application/vnd.openxmlformats-officedocument.presentationml.slide+xml" PartName="/ppt/slides/slide17.xml"/>
  <Override ContentType="application/vnd.openxmlformats-officedocument.presentationml.slide+xml" PartName="/ppt/slides/slide42.xml"/>
  <Override ContentType="application/vnd.openxmlformats-officedocument.presentationml.slide+xml" PartName="/ppt/slides/slide25.xml"/>
  <Override ContentType="application/vnd.openxmlformats-officedocument.presentationml.slide+xml" PartName="/ppt/slides/slide50.xml"/>
  <Override ContentType="application/vnd.openxmlformats-officedocument.presentationml.slide+xml" PartName="/ppt/slides/slide34.xml"/>
  <Override ContentType="application/vnd.openxmlformats-officedocument.presentationml.slide+xml" PartName="/ppt/slides/slide33.xml"/>
  <Override ContentType="application/vnd.openxmlformats-officedocument.presentationml.slide+xml" PartName="/ppt/slides/slide51.xml"/>
  <Override ContentType="application/vnd.openxmlformats-officedocument.presentationml.slide+xml" PartName="/ppt/slides/slide16.xml"/>
  <Override ContentType="application/vnd.openxmlformats-officedocument.presentationml.slide+xml" PartName="/ppt/slides/slide68.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7.xml"/>
  <Override ContentType="application/vnd.openxmlformats-officedocument.presentationml.slide+xml" PartName="/ppt/slides/slide41.xml"/>
  <Override ContentType="application/vnd.openxmlformats-officedocument.presentationml.slide+xml" PartName="/ppt/slides/slide67.xml"/>
  <Override ContentType="application/vnd.openxmlformats-officedocument.presentationml.slide+xml" PartName="/ppt/slides/slide7.xml"/>
  <Override ContentType="application/vnd.openxmlformats-officedocument.presentationml.slide+xml" PartName="/ppt/slides/slide54.xml"/>
  <Override ContentType="application/vnd.openxmlformats-officedocument.presentationml.slide+xml" PartName="/ppt/slides/slide36.xml"/>
  <Override ContentType="application/vnd.openxmlformats-officedocument.presentationml.slide+xml" PartName="/ppt/slides/slide66.xml"/>
  <Override ContentType="application/vnd.openxmlformats-officedocument.presentationml.slide+xml" PartName="/ppt/slides/slide23.xml"/>
  <Override ContentType="application/vnd.openxmlformats-officedocument.presentationml.slide+xml" PartName="/ppt/slides/slide49.xml"/>
  <Override ContentType="application/vnd.openxmlformats-officedocument.presentationml.slide+xml" PartName="/ppt/slides/slide10.xml"/>
  <Override ContentType="application/vnd.openxmlformats-officedocument.presentationml.slide+xml" PartName="/ppt/slides/slide70.xml"/>
  <Override ContentType="application/vnd.openxmlformats-officedocument.presentationml.slide+xml" PartName="/ppt/slides/slide6.xml"/>
  <Override ContentType="application/vnd.openxmlformats-officedocument.presentationml.slide+xml" PartName="/ppt/slides/slide53.xml"/>
  <Override ContentType="application/vnd.openxmlformats-officedocument.presentationml.slide+xml" PartName="/ppt/slides/slide40.xml"/>
  <Override ContentType="application/vnd.openxmlformats-officedocument.presentationml.slide+xml" PartName="/ppt/slides/slide4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9.xml"/>
  <Override ContentType="application/vnd.openxmlformats-officedocument.presentationml.slide+xml" PartName="/ppt/slides/slide65.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6.xml"/>
  <Override ContentType="application/vnd.openxmlformats-officedocument.presentationml.slide+xml" PartName="/ppt/slides/slide12.xml"/>
  <Override ContentType="application/vnd.openxmlformats-officedocument.presentationml.slide+xml" PartName="/ppt/slides/slide47.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8.xml"/>
  <Override ContentType="application/vnd.openxmlformats-officedocument.presentationml.slide+xml" PartName="/ppt/slides/slide46.xml"/>
  <Override ContentType="application/vnd.openxmlformats-officedocument.presentationml.slide+xml" PartName="/ppt/slides/slide64.xml"/>
  <Override ContentType="application/vnd.openxmlformats-officedocument.presentationml.slide+xml" PartName="/ppt/slides/slide8.xml"/>
  <Override ContentType="application/vnd.openxmlformats-officedocument.presentationml.slide+xml" PartName="/ppt/slides/slide55.xml"/>
  <Override ContentType="application/vnd.openxmlformats-officedocument.presentationml.slide+xml" PartName="/ppt/slides/slide29.xml"/>
  <Override ContentType="application/vnd.openxmlformats-officedocument.presentationml.slide+xml" PartName="/ppt/slides/slide59.xml"/>
  <Override ContentType="application/vnd.openxmlformats-officedocument.presentationml.slide+xml" PartName="/ppt/slides/slide32.xml"/>
  <Override ContentType="application/vnd.openxmlformats-officedocument.presentationml.slide+xml" PartName="/ppt/slides/slide62.xml"/>
  <Override ContentType="application/vnd.openxmlformats-officedocument.presentationml.slide+xml" PartName="/ppt/slides/slide1.xml"/>
  <Override ContentType="application/vnd.openxmlformats-officedocument.presentationml.slide+xml" PartName="/ppt/slides/slide58.xml"/>
  <Override ContentType="application/vnd.openxmlformats-officedocument.presentationml.slide+xml" PartName="/ppt/slides/slide63.xml"/>
  <Override ContentType="application/vnd.openxmlformats-officedocument.presentationml.slide+xml" PartName="/ppt/slides/slide45.xml"/>
  <Override ContentType="application/vnd.openxmlformats-officedocument.presentationml.slide+xml" PartName="/ppt/slides/slide28.xml"/>
  <Override ContentType="application/vnd.openxmlformats-officedocument.presentationml.slide+xml" PartName="/ppt/slides/slide15.xml"/>
  <Override ContentType="application/vnd.openxmlformats-officedocument.presentationml.slide+xml" PartName="/ppt/slides/slide61.xml"/>
  <Override ContentType="application/vnd.openxmlformats-officedocument.presentationml.slide+xml" PartName="/ppt/slides/slide31.xml"/>
  <Override ContentType="application/vnd.openxmlformats-officedocument.presentationml.slide+xml" PartName="/ppt/slides/slide27.xml"/>
  <Override ContentType="application/vnd.openxmlformats-officedocument.presentationml.slide+xml" PartName="/ppt/slides/slide57.xml"/>
  <Override ContentType="application/vnd.openxmlformats-officedocument.presentationml.slide+xml" PartName="/ppt/slides/slide2.xml"/>
  <Override ContentType="application/vnd.openxmlformats-officedocument.presentationml.slide+xml" PartName="/ppt/slides/slide44.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7.xml"/>
  <Override ContentType="application/vnd.openxmlformats-officedocument.theme+xml" PartName="/ppt/theme/theme6.xml"/>
  <Override ContentType="application/vnd.openxmlformats-officedocument.theme+xml" PartName="/ppt/theme/theme2.xml"/>
  <Override ContentType="application/vnd.openxmlformats-officedocument.theme+xml" PartName="/ppt/theme/theme3.xml"/>
  <Override ContentType="application/vnd.openxmlformats-officedocument.theme+xml" PartName="/ppt/theme/theme4.xml"/>
  <Override ContentType="application/vnd.openxmlformats-officedocument.theme+xml" PartName="/ppt/theme/theme5.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714" r:id="rId4"/>
    <p:sldMasterId id="2147483715" r:id="rId5"/>
    <p:sldMasterId id="2147483716" r:id="rId6"/>
    <p:sldMasterId id="2147483717" r:id="rId7"/>
    <p:sldMasterId id="2147483718" r:id="rId8"/>
    <p:sldMasterId id="2147483719" r:id="rId9"/>
  </p:sldMasterIdLst>
  <p:notesMasterIdLst>
    <p:notesMasterId r:id="rId10"/>
  </p:notesMasterIdLst>
  <p:sldIdLst>
    <p:sldId id="256" r:id="rId11"/>
    <p:sldId id="257" r:id="rId12"/>
    <p:sldId id="258" r:id="rId13"/>
    <p:sldId id="259" r:id="rId14"/>
    <p:sldId id="260" r:id="rId15"/>
    <p:sldId id="261" r:id="rId16"/>
    <p:sldId id="262" r:id="rId17"/>
    <p:sldId id="263" r:id="rId18"/>
    <p:sldId id="264" r:id="rId19"/>
    <p:sldId id="265" r:id="rId20"/>
    <p:sldId id="266" r:id="rId21"/>
    <p:sldId id="267" r:id="rId22"/>
    <p:sldId id="268" r:id="rId23"/>
    <p:sldId id="269" r:id="rId24"/>
    <p:sldId id="270" r:id="rId25"/>
    <p:sldId id="271" r:id="rId26"/>
    <p:sldId id="272" r:id="rId27"/>
    <p:sldId id="273" r:id="rId28"/>
    <p:sldId id="274" r:id="rId29"/>
    <p:sldId id="275" r:id="rId30"/>
    <p:sldId id="276" r:id="rId31"/>
    <p:sldId id="277" r:id="rId32"/>
    <p:sldId id="278" r:id="rId33"/>
    <p:sldId id="279" r:id="rId34"/>
    <p:sldId id="280" r:id="rId35"/>
    <p:sldId id="281" r:id="rId36"/>
    <p:sldId id="282" r:id="rId37"/>
    <p:sldId id="283" r:id="rId38"/>
    <p:sldId id="284" r:id="rId39"/>
    <p:sldId id="285" r:id="rId40"/>
    <p:sldId id="286" r:id="rId41"/>
    <p:sldId id="287" r:id="rId42"/>
    <p:sldId id="288" r:id="rId43"/>
    <p:sldId id="289" r:id="rId44"/>
    <p:sldId id="290" r:id="rId45"/>
    <p:sldId id="291" r:id="rId46"/>
    <p:sldId id="292" r:id="rId47"/>
    <p:sldId id="293" r:id="rId48"/>
    <p:sldId id="294" r:id="rId49"/>
    <p:sldId id="295" r:id="rId50"/>
    <p:sldId id="296" r:id="rId51"/>
    <p:sldId id="297" r:id="rId52"/>
    <p:sldId id="298" r:id="rId53"/>
    <p:sldId id="299" r:id="rId54"/>
    <p:sldId id="300" r:id="rId55"/>
    <p:sldId id="301" r:id="rId56"/>
    <p:sldId id="302" r:id="rId57"/>
    <p:sldId id="303" r:id="rId58"/>
    <p:sldId id="304" r:id="rId59"/>
    <p:sldId id="305" r:id="rId60"/>
    <p:sldId id="306" r:id="rId61"/>
    <p:sldId id="307" r:id="rId62"/>
    <p:sldId id="308" r:id="rId63"/>
    <p:sldId id="309" r:id="rId64"/>
    <p:sldId id="310" r:id="rId65"/>
    <p:sldId id="311" r:id="rId66"/>
    <p:sldId id="312" r:id="rId67"/>
    <p:sldId id="313" r:id="rId68"/>
    <p:sldId id="314" r:id="rId69"/>
    <p:sldId id="315" r:id="rId70"/>
    <p:sldId id="316" r:id="rId71"/>
    <p:sldId id="317" r:id="rId72"/>
    <p:sldId id="318" r:id="rId73"/>
    <p:sldId id="319" r:id="rId74"/>
    <p:sldId id="320" r:id="rId75"/>
    <p:sldId id="321" r:id="rId76"/>
    <p:sldId id="322" r:id="rId77"/>
    <p:sldId id="323" r:id="rId78"/>
    <p:sldId id="324" r:id="rId79"/>
    <p:sldId id="325" r:id="rId80"/>
  </p:sldIdLst>
  <p:sldSz cy="5143500" cx="9144000"/>
  <p:notesSz cx="6858000" cy="9144000"/>
  <p:embeddedFontLst>
    <p:embeddedFont>
      <p:font typeface="Libre Franklin"/>
      <p:regular r:id="rId81"/>
      <p:bold r:id="rId82"/>
      <p:italic r:id="rId83"/>
      <p:boldItalic r:id="rId84"/>
    </p:embeddedFont>
    <p:embeddedFont>
      <p:font typeface="Quattrocento Sans"/>
      <p:regular r:id="rId85"/>
      <p:bold r:id="rId86"/>
      <p:italic r:id="rId87"/>
      <p:boldItalic r:id="rId88"/>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slide" Target="slides/slide30.xml"/><Relationship Id="rId84" Type="http://schemas.openxmlformats.org/officeDocument/2006/relationships/font" Target="fonts/LibreFranklin-boldItalic.fntdata"/><Relationship Id="rId83" Type="http://schemas.openxmlformats.org/officeDocument/2006/relationships/font" Target="fonts/LibreFranklin-italic.fntdata"/><Relationship Id="rId42" Type="http://schemas.openxmlformats.org/officeDocument/2006/relationships/slide" Target="slides/slide32.xml"/><Relationship Id="rId86" Type="http://schemas.openxmlformats.org/officeDocument/2006/relationships/font" Target="fonts/QuattrocentoSans-bold.fntdata"/><Relationship Id="rId41" Type="http://schemas.openxmlformats.org/officeDocument/2006/relationships/slide" Target="slides/slide31.xml"/><Relationship Id="rId85" Type="http://schemas.openxmlformats.org/officeDocument/2006/relationships/font" Target="fonts/QuattrocentoSans-regular.fntdata"/><Relationship Id="rId44" Type="http://schemas.openxmlformats.org/officeDocument/2006/relationships/slide" Target="slides/slide34.xml"/><Relationship Id="rId88" Type="http://schemas.openxmlformats.org/officeDocument/2006/relationships/font" Target="fonts/QuattrocentoSans-boldItalic.fntdata"/><Relationship Id="rId43" Type="http://schemas.openxmlformats.org/officeDocument/2006/relationships/slide" Target="slides/slide33.xml"/><Relationship Id="rId87" Type="http://schemas.openxmlformats.org/officeDocument/2006/relationships/font" Target="fonts/QuattrocentoSans-italic.fntdata"/><Relationship Id="rId46" Type="http://schemas.openxmlformats.org/officeDocument/2006/relationships/slide" Target="slides/slide36.xml"/><Relationship Id="rId45" Type="http://schemas.openxmlformats.org/officeDocument/2006/relationships/slide" Target="slides/slide35.xml"/><Relationship Id="rId80" Type="http://schemas.openxmlformats.org/officeDocument/2006/relationships/slide" Target="slides/slide70.xml"/><Relationship Id="rId82" Type="http://schemas.openxmlformats.org/officeDocument/2006/relationships/font" Target="fonts/LibreFranklin-bold.fntdata"/><Relationship Id="rId81" Type="http://schemas.openxmlformats.org/officeDocument/2006/relationships/font" Target="fonts/LibreFranklin-regular.fntdata"/><Relationship Id="rId1" Type="http://schemas.openxmlformats.org/officeDocument/2006/relationships/theme" Target="theme/theme3.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Master" Target="slideMasters/slideMaster6.xml"/><Relationship Id="rId48" Type="http://schemas.openxmlformats.org/officeDocument/2006/relationships/slide" Target="slides/slide38.xml"/><Relationship Id="rId47" Type="http://schemas.openxmlformats.org/officeDocument/2006/relationships/slide" Target="slides/slide37.xml"/><Relationship Id="rId49" Type="http://schemas.openxmlformats.org/officeDocument/2006/relationships/slide" Target="slides/slide39.xml"/><Relationship Id="rId5" Type="http://schemas.openxmlformats.org/officeDocument/2006/relationships/slideMaster" Target="slideMasters/slideMaster2.xml"/><Relationship Id="rId6" Type="http://schemas.openxmlformats.org/officeDocument/2006/relationships/slideMaster" Target="slideMasters/slideMaster3.xml"/><Relationship Id="rId7" Type="http://schemas.openxmlformats.org/officeDocument/2006/relationships/slideMaster" Target="slideMasters/slideMaster4.xml"/><Relationship Id="rId8" Type="http://schemas.openxmlformats.org/officeDocument/2006/relationships/slideMaster" Target="slideMasters/slideMaster5.xml"/><Relationship Id="rId73" Type="http://schemas.openxmlformats.org/officeDocument/2006/relationships/slide" Target="slides/slide63.xml"/><Relationship Id="rId72" Type="http://schemas.openxmlformats.org/officeDocument/2006/relationships/slide" Target="slides/slide62.xml"/><Relationship Id="rId31" Type="http://schemas.openxmlformats.org/officeDocument/2006/relationships/slide" Target="slides/slide21.xml"/><Relationship Id="rId75" Type="http://schemas.openxmlformats.org/officeDocument/2006/relationships/slide" Target="slides/slide65.xml"/><Relationship Id="rId30" Type="http://schemas.openxmlformats.org/officeDocument/2006/relationships/slide" Target="slides/slide20.xml"/><Relationship Id="rId74" Type="http://schemas.openxmlformats.org/officeDocument/2006/relationships/slide" Target="slides/slide64.xml"/><Relationship Id="rId33" Type="http://schemas.openxmlformats.org/officeDocument/2006/relationships/slide" Target="slides/slide23.xml"/><Relationship Id="rId77" Type="http://schemas.openxmlformats.org/officeDocument/2006/relationships/slide" Target="slides/slide67.xml"/><Relationship Id="rId32" Type="http://schemas.openxmlformats.org/officeDocument/2006/relationships/slide" Target="slides/slide22.xml"/><Relationship Id="rId76" Type="http://schemas.openxmlformats.org/officeDocument/2006/relationships/slide" Target="slides/slide66.xml"/><Relationship Id="rId35" Type="http://schemas.openxmlformats.org/officeDocument/2006/relationships/slide" Target="slides/slide25.xml"/><Relationship Id="rId79" Type="http://schemas.openxmlformats.org/officeDocument/2006/relationships/slide" Target="slides/slide69.xml"/><Relationship Id="rId34" Type="http://schemas.openxmlformats.org/officeDocument/2006/relationships/slide" Target="slides/slide24.xml"/><Relationship Id="rId78" Type="http://schemas.openxmlformats.org/officeDocument/2006/relationships/slide" Target="slides/slide68.xml"/><Relationship Id="rId71" Type="http://schemas.openxmlformats.org/officeDocument/2006/relationships/slide" Target="slides/slide61.xml"/><Relationship Id="rId70" Type="http://schemas.openxmlformats.org/officeDocument/2006/relationships/slide" Target="slides/slide60.xml"/><Relationship Id="rId37" Type="http://schemas.openxmlformats.org/officeDocument/2006/relationships/slide" Target="slides/slide27.xml"/><Relationship Id="rId36" Type="http://schemas.openxmlformats.org/officeDocument/2006/relationships/slide" Target="slides/slide26.xml"/><Relationship Id="rId39" Type="http://schemas.openxmlformats.org/officeDocument/2006/relationships/slide" Target="slides/slide29.xml"/><Relationship Id="rId38" Type="http://schemas.openxmlformats.org/officeDocument/2006/relationships/slide" Target="slides/slide28.xml"/><Relationship Id="rId62" Type="http://schemas.openxmlformats.org/officeDocument/2006/relationships/slide" Target="slides/slide52.xml"/><Relationship Id="rId61" Type="http://schemas.openxmlformats.org/officeDocument/2006/relationships/slide" Target="slides/slide51.xml"/><Relationship Id="rId20" Type="http://schemas.openxmlformats.org/officeDocument/2006/relationships/slide" Target="slides/slide10.xml"/><Relationship Id="rId64" Type="http://schemas.openxmlformats.org/officeDocument/2006/relationships/slide" Target="slides/slide54.xml"/><Relationship Id="rId63" Type="http://schemas.openxmlformats.org/officeDocument/2006/relationships/slide" Target="slides/slide53.xml"/><Relationship Id="rId22" Type="http://schemas.openxmlformats.org/officeDocument/2006/relationships/slide" Target="slides/slide12.xml"/><Relationship Id="rId66" Type="http://schemas.openxmlformats.org/officeDocument/2006/relationships/slide" Target="slides/slide56.xml"/><Relationship Id="rId21" Type="http://schemas.openxmlformats.org/officeDocument/2006/relationships/slide" Target="slides/slide11.xml"/><Relationship Id="rId65" Type="http://schemas.openxmlformats.org/officeDocument/2006/relationships/slide" Target="slides/slide55.xml"/><Relationship Id="rId24" Type="http://schemas.openxmlformats.org/officeDocument/2006/relationships/slide" Target="slides/slide14.xml"/><Relationship Id="rId68" Type="http://schemas.openxmlformats.org/officeDocument/2006/relationships/slide" Target="slides/slide58.xml"/><Relationship Id="rId23" Type="http://schemas.openxmlformats.org/officeDocument/2006/relationships/slide" Target="slides/slide13.xml"/><Relationship Id="rId67" Type="http://schemas.openxmlformats.org/officeDocument/2006/relationships/slide" Target="slides/slide57.xml"/><Relationship Id="rId60" Type="http://schemas.openxmlformats.org/officeDocument/2006/relationships/slide" Target="slides/slide50.xml"/><Relationship Id="rId26" Type="http://schemas.openxmlformats.org/officeDocument/2006/relationships/slide" Target="slides/slide16.xml"/><Relationship Id="rId25" Type="http://schemas.openxmlformats.org/officeDocument/2006/relationships/slide" Target="slides/slide15.xml"/><Relationship Id="rId69" Type="http://schemas.openxmlformats.org/officeDocument/2006/relationships/slide" Target="slides/slide59.xml"/><Relationship Id="rId28" Type="http://schemas.openxmlformats.org/officeDocument/2006/relationships/slide" Target="slides/slide18.xml"/><Relationship Id="rId27" Type="http://schemas.openxmlformats.org/officeDocument/2006/relationships/slide" Target="slides/slide17.xml"/><Relationship Id="rId29" Type="http://schemas.openxmlformats.org/officeDocument/2006/relationships/slide" Target="slides/slide19.xml"/><Relationship Id="rId51" Type="http://schemas.openxmlformats.org/officeDocument/2006/relationships/slide" Target="slides/slide41.xml"/><Relationship Id="rId50" Type="http://schemas.openxmlformats.org/officeDocument/2006/relationships/slide" Target="slides/slide40.xml"/><Relationship Id="rId53" Type="http://schemas.openxmlformats.org/officeDocument/2006/relationships/slide" Target="slides/slide43.xml"/><Relationship Id="rId52" Type="http://schemas.openxmlformats.org/officeDocument/2006/relationships/slide" Target="slides/slide42.xml"/><Relationship Id="rId11" Type="http://schemas.openxmlformats.org/officeDocument/2006/relationships/slide" Target="slides/slide1.xml"/><Relationship Id="rId55" Type="http://schemas.openxmlformats.org/officeDocument/2006/relationships/slide" Target="slides/slide45.xml"/><Relationship Id="rId10" Type="http://schemas.openxmlformats.org/officeDocument/2006/relationships/notesMaster" Target="notesMasters/notesMaster1.xml"/><Relationship Id="rId54" Type="http://schemas.openxmlformats.org/officeDocument/2006/relationships/slide" Target="slides/slide44.xml"/><Relationship Id="rId13" Type="http://schemas.openxmlformats.org/officeDocument/2006/relationships/slide" Target="slides/slide3.xml"/><Relationship Id="rId57" Type="http://schemas.openxmlformats.org/officeDocument/2006/relationships/slide" Target="slides/slide47.xml"/><Relationship Id="rId12" Type="http://schemas.openxmlformats.org/officeDocument/2006/relationships/slide" Target="slides/slide2.xml"/><Relationship Id="rId56" Type="http://schemas.openxmlformats.org/officeDocument/2006/relationships/slide" Target="slides/slide46.xml"/><Relationship Id="rId15" Type="http://schemas.openxmlformats.org/officeDocument/2006/relationships/slide" Target="slides/slide5.xml"/><Relationship Id="rId59" Type="http://schemas.openxmlformats.org/officeDocument/2006/relationships/slide" Target="slides/slide49.xml"/><Relationship Id="rId14" Type="http://schemas.openxmlformats.org/officeDocument/2006/relationships/slide" Target="slides/slide4.xml"/><Relationship Id="rId58" Type="http://schemas.openxmlformats.org/officeDocument/2006/relationships/slide" Target="slides/slide48.xml"/><Relationship Id="rId17" Type="http://schemas.openxmlformats.org/officeDocument/2006/relationships/slide" Target="slides/slide7.xml"/><Relationship Id="rId16" Type="http://schemas.openxmlformats.org/officeDocument/2006/relationships/slide" Target="slides/slide6.xml"/><Relationship Id="rId19" Type="http://schemas.openxmlformats.org/officeDocument/2006/relationships/slide" Target="slides/slide9.xml"/><Relationship Id="rId18" Type="http://schemas.openxmlformats.org/officeDocument/2006/relationships/slide" Target="slides/slide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2" name="Shape 342"/>
        <p:cNvGrpSpPr/>
        <p:nvPr/>
      </p:nvGrpSpPr>
      <p:grpSpPr>
        <a:xfrm>
          <a:off x="0" y="0"/>
          <a:ext cx="0" cy="0"/>
          <a:chOff x="0" y="0"/>
          <a:chExt cx="0" cy="0"/>
        </a:xfrm>
      </p:grpSpPr>
      <p:sp>
        <p:nvSpPr>
          <p:cNvPr id="343" name="Google Shape;343;g35b5889252f_1_1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44" name="Google Shape;344;g35b5889252f_1_1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8" name="Shape 438"/>
        <p:cNvGrpSpPr/>
        <p:nvPr/>
      </p:nvGrpSpPr>
      <p:grpSpPr>
        <a:xfrm>
          <a:off x="0" y="0"/>
          <a:ext cx="0" cy="0"/>
          <a:chOff x="0" y="0"/>
          <a:chExt cx="0" cy="0"/>
        </a:xfrm>
      </p:grpSpPr>
      <p:sp>
        <p:nvSpPr>
          <p:cNvPr id="439" name="Google Shape;439;g378128d8249_0_1622: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40" name="Google Shape;440;g378128d8249_0_162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7" name="Shape 447"/>
        <p:cNvGrpSpPr/>
        <p:nvPr/>
      </p:nvGrpSpPr>
      <p:grpSpPr>
        <a:xfrm>
          <a:off x="0" y="0"/>
          <a:ext cx="0" cy="0"/>
          <a:chOff x="0" y="0"/>
          <a:chExt cx="0" cy="0"/>
        </a:xfrm>
      </p:grpSpPr>
      <p:sp>
        <p:nvSpPr>
          <p:cNvPr id="448" name="Google Shape;448;g378128d8249_0_1630: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49" name="Google Shape;449;g378128d8249_0_163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0" name="Shape 460"/>
        <p:cNvGrpSpPr/>
        <p:nvPr/>
      </p:nvGrpSpPr>
      <p:grpSpPr>
        <a:xfrm>
          <a:off x="0" y="0"/>
          <a:ext cx="0" cy="0"/>
          <a:chOff x="0" y="0"/>
          <a:chExt cx="0" cy="0"/>
        </a:xfrm>
      </p:grpSpPr>
      <p:sp>
        <p:nvSpPr>
          <p:cNvPr id="461" name="Google Shape;461;g378128d8249_0_1642: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62" name="Google Shape;462;g378128d8249_0_164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4" name="Shape 494"/>
        <p:cNvGrpSpPr/>
        <p:nvPr/>
      </p:nvGrpSpPr>
      <p:grpSpPr>
        <a:xfrm>
          <a:off x="0" y="0"/>
          <a:ext cx="0" cy="0"/>
          <a:chOff x="0" y="0"/>
          <a:chExt cx="0" cy="0"/>
        </a:xfrm>
      </p:grpSpPr>
      <p:sp>
        <p:nvSpPr>
          <p:cNvPr id="495" name="Google Shape;495;g378128d8249_0_1675: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96" name="Google Shape;496;g378128d8249_0_167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9" name="Shape 499"/>
        <p:cNvGrpSpPr/>
        <p:nvPr/>
      </p:nvGrpSpPr>
      <p:grpSpPr>
        <a:xfrm>
          <a:off x="0" y="0"/>
          <a:ext cx="0" cy="0"/>
          <a:chOff x="0" y="0"/>
          <a:chExt cx="0" cy="0"/>
        </a:xfrm>
      </p:grpSpPr>
      <p:sp>
        <p:nvSpPr>
          <p:cNvPr id="500" name="Google Shape;500;g378128d8249_0_1679: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501" name="Google Shape;501;g378128d8249_0_167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4" name="Shape 504"/>
        <p:cNvGrpSpPr/>
        <p:nvPr/>
      </p:nvGrpSpPr>
      <p:grpSpPr>
        <a:xfrm>
          <a:off x="0" y="0"/>
          <a:ext cx="0" cy="0"/>
          <a:chOff x="0" y="0"/>
          <a:chExt cx="0" cy="0"/>
        </a:xfrm>
      </p:grpSpPr>
      <p:sp>
        <p:nvSpPr>
          <p:cNvPr id="505" name="Google Shape;505;g378128d8249_0_1683: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506" name="Google Shape;506;g378128d8249_0_168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2" name="Shape 512"/>
        <p:cNvGrpSpPr/>
        <p:nvPr/>
      </p:nvGrpSpPr>
      <p:grpSpPr>
        <a:xfrm>
          <a:off x="0" y="0"/>
          <a:ext cx="0" cy="0"/>
          <a:chOff x="0" y="0"/>
          <a:chExt cx="0" cy="0"/>
        </a:xfrm>
      </p:grpSpPr>
      <p:sp>
        <p:nvSpPr>
          <p:cNvPr id="513" name="Google Shape;513;g378128d8249_0_1690: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514" name="Google Shape;514;g378128d8249_0_169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0" name="Shape 520"/>
        <p:cNvGrpSpPr/>
        <p:nvPr/>
      </p:nvGrpSpPr>
      <p:grpSpPr>
        <a:xfrm>
          <a:off x="0" y="0"/>
          <a:ext cx="0" cy="0"/>
          <a:chOff x="0" y="0"/>
          <a:chExt cx="0" cy="0"/>
        </a:xfrm>
      </p:grpSpPr>
      <p:sp>
        <p:nvSpPr>
          <p:cNvPr id="521" name="Google Shape;521;g378128d8249_0_1697: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522" name="Google Shape;522;g378128d8249_0_169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9" name="Shape 529"/>
        <p:cNvGrpSpPr/>
        <p:nvPr/>
      </p:nvGrpSpPr>
      <p:grpSpPr>
        <a:xfrm>
          <a:off x="0" y="0"/>
          <a:ext cx="0" cy="0"/>
          <a:chOff x="0" y="0"/>
          <a:chExt cx="0" cy="0"/>
        </a:xfrm>
      </p:grpSpPr>
      <p:sp>
        <p:nvSpPr>
          <p:cNvPr id="530" name="Google Shape;530;g378128d8249_0_211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531" name="Google Shape;531;g378128d8249_0_211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06" name="Shape 606"/>
        <p:cNvGrpSpPr/>
        <p:nvPr/>
      </p:nvGrpSpPr>
      <p:grpSpPr>
        <a:xfrm>
          <a:off x="0" y="0"/>
          <a:ext cx="0" cy="0"/>
          <a:chOff x="0" y="0"/>
          <a:chExt cx="0" cy="0"/>
        </a:xfrm>
      </p:grpSpPr>
      <p:sp>
        <p:nvSpPr>
          <p:cNvPr id="607" name="Google Shape;607;g378128d8249_0_1781: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608" name="Google Shape;608;g378128d8249_0_178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9" name="Shape 349"/>
        <p:cNvGrpSpPr/>
        <p:nvPr/>
      </p:nvGrpSpPr>
      <p:grpSpPr>
        <a:xfrm>
          <a:off x="0" y="0"/>
          <a:ext cx="0" cy="0"/>
          <a:chOff x="0" y="0"/>
          <a:chExt cx="0" cy="0"/>
        </a:xfrm>
      </p:grpSpPr>
      <p:sp>
        <p:nvSpPr>
          <p:cNvPr id="350" name="Google Shape;350;g378128d8249_0_1533: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51" name="Google Shape;351;g378128d8249_0_153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39" name="Shape 639"/>
        <p:cNvGrpSpPr/>
        <p:nvPr/>
      </p:nvGrpSpPr>
      <p:grpSpPr>
        <a:xfrm>
          <a:off x="0" y="0"/>
          <a:ext cx="0" cy="0"/>
          <a:chOff x="0" y="0"/>
          <a:chExt cx="0" cy="0"/>
        </a:xfrm>
      </p:grpSpPr>
      <p:sp>
        <p:nvSpPr>
          <p:cNvPr id="640" name="Google Shape;640;g378128d8249_0_1813: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641" name="Google Shape;641;g378128d8249_0_18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47" name="Shape 647"/>
        <p:cNvGrpSpPr/>
        <p:nvPr/>
      </p:nvGrpSpPr>
      <p:grpSpPr>
        <a:xfrm>
          <a:off x="0" y="0"/>
          <a:ext cx="0" cy="0"/>
          <a:chOff x="0" y="0"/>
          <a:chExt cx="0" cy="0"/>
        </a:xfrm>
      </p:grpSpPr>
      <p:sp>
        <p:nvSpPr>
          <p:cNvPr id="648" name="Google Shape;648;g378128d8249_0_1820: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649" name="Google Shape;649;g378128d8249_0_182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52" name="Shape 652"/>
        <p:cNvGrpSpPr/>
        <p:nvPr/>
      </p:nvGrpSpPr>
      <p:grpSpPr>
        <a:xfrm>
          <a:off x="0" y="0"/>
          <a:ext cx="0" cy="0"/>
          <a:chOff x="0" y="0"/>
          <a:chExt cx="0" cy="0"/>
        </a:xfrm>
      </p:grpSpPr>
      <p:sp>
        <p:nvSpPr>
          <p:cNvPr id="653" name="Google Shape;653;g378128d8249_0_1824: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654" name="Google Shape;654;g378128d8249_0_182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67" name="Shape 667"/>
        <p:cNvGrpSpPr/>
        <p:nvPr/>
      </p:nvGrpSpPr>
      <p:grpSpPr>
        <a:xfrm>
          <a:off x="0" y="0"/>
          <a:ext cx="0" cy="0"/>
          <a:chOff x="0" y="0"/>
          <a:chExt cx="0" cy="0"/>
        </a:xfrm>
      </p:grpSpPr>
      <p:sp>
        <p:nvSpPr>
          <p:cNvPr id="668" name="Google Shape;668;g378128d8249_0_1838: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669" name="Google Shape;669;g378128d8249_0_183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12" name="Shape 712"/>
        <p:cNvGrpSpPr/>
        <p:nvPr/>
      </p:nvGrpSpPr>
      <p:grpSpPr>
        <a:xfrm>
          <a:off x="0" y="0"/>
          <a:ext cx="0" cy="0"/>
          <a:chOff x="0" y="0"/>
          <a:chExt cx="0" cy="0"/>
        </a:xfrm>
      </p:grpSpPr>
      <p:sp>
        <p:nvSpPr>
          <p:cNvPr id="713" name="Google Shape;713;g378128d8249_0_1882: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714" name="Google Shape;714;g378128d8249_0_188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22" name="Shape 722"/>
        <p:cNvGrpSpPr/>
        <p:nvPr/>
      </p:nvGrpSpPr>
      <p:grpSpPr>
        <a:xfrm>
          <a:off x="0" y="0"/>
          <a:ext cx="0" cy="0"/>
          <a:chOff x="0" y="0"/>
          <a:chExt cx="0" cy="0"/>
        </a:xfrm>
      </p:grpSpPr>
      <p:sp>
        <p:nvSpPr>
          <p:cNvPr id="723" name="Google Shape;723;g378128d8249_0_1891: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724" name="Google Shape;724;g378128d8249_0_189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33" name="Shape 733"/>
        <p:cNvGrpSpPr/>
        <p:nvPr/>
      </p:nvGrpSpPr>
      <p:grpSpPr>
        <a:xfrm>
          <a:off x="0" y="0"/>
          <a:ext cx="0" cy="0"/>
          <a:chOff x="0" y="0"/>
          <a:chExt cx="0" cy="0"/>
        </a:xfrm>
      </p:grpSpPr>
      <p:sp>
        <p:nvSpPr>
          <p:cNvPr id="734" name="Google Shape;734;g378128d8249_0_190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735" name="Google Shape;735;g378128d8249_0_190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Arial"/>
              <a:buNone/>
            </a:pPr>
            <a:r>
              <a:rPr lang="en" sz="1200">
                <a:latin typeface="Arial"/>
                <a:ea typeface="Arial"/>
                <a:cs typeface="Arial"/>
                <a:sym typeface="Arial"/>
              </a:rPr>
              <a:t>9,102 women </a:t>
            </a:r>
            <a:endParaRPr/>
          </a:p>
          <a:p>
            <a:pPr indent="-228600" lvl="0" marL="457200" marR="0" rtl="0" algn="l">
              <a:lnSpc>
                <a:spcPct val="100000"/>
              </a:lnSpc>
              <a:spcBef>
                <a:spcPts val="0"/>
              </a:spcBef>
              <a:spcAft>
                <a:spcPts val="0"/>
              </a:spcAft>
              <a:buClr>
                <a:srgbClr val="000000"/>
              </a:buClr>
              <a:buSzPts val="1400"/>
              <a:buFont typeface="Arial"/>
              <a:buNone/>
            </a:pPr>
            <a:r>
              <a:t/>
            </a:r>
            <a:endParaRPr/>
          </a:p>
          <a:p>
            <a:pPr indent="-228600" lvl="0" marL="457200" marR="0" rtl="0" algn="l">
              <a:lnSpc>
                <a:spcPct val="100000"/>
              </a:lnSpc>
              <a:spcBef>
                <a:spcPts val="0"/>
              </a:spcBef>
              <a:spcAft>
                <a:spcPts val="0"/>
              </a:spcAft>
              <a:buClr>
                <a:srgbClr val="000000"/>
              </a:buClr>
              <a:buSzPts val="1400"/>
              <a:buFont typeface="Arial"/>
              <a:buNone/>
            </a:pPr>
            <a:r>
              <a:t/>
            </a:r>
            <a:endParaRPr/>
          </a:p>
          <a:p>
            <a:pPr indent="-228600" lvl="0" marL="457200" marR="0" rtl="0" algn="l">
              <a:lnSpc>
                <a:spcPct val="100000"/>
              </a:lnSpc>
              <a:spcBef>
                <a:spcPts val="0"/>
              </a:spcBef>
              <a:spcAft>
                <a:spcPts val="0"/>
              </a:spcAft>
              <a:buClr>
                <a:srgbClr val="000000"/>
              </a:buClr>
              <a:buSzPts val="1400"/>
              <a:buFont typeface="Arial"/>
              <a:buNone/>
            </a:pPr>
            <a:r>
              <a:rPr lang="en"/>
              <a:t>Rates: </a:t>
            </a:r>
            <a:r>
              <a:rPr lang="en" sz="1200">
                <a:latin typeface="Quattrocento Sans"/>
                <a:ea typeface="Quattrocento Sans"/>
                <a:cs typeface="Quattrocento Sans"/>
                <a:sym typeface="Quattrocento Sans"/>
              </a:rPr>
              <a:t>NCQA: 36.9% for adolescents on Medicaid</a:t>
            </a:r>
            <a:endParaRPr/>
          </a:p>
          <a:p>
            <a:pPr indent="-228600" lvl="0" marL="457200" marR="0" rtl="0" algn="l">
              <a:lnSpc>
                <a:spcPct val="100000"/>
              </a:lnSpc>
              <a:spcBef>
                <a:spcPts val="0"/>
              </a:spcBef>
              <a:spcAft>
                <a:spcPts val="0"/>
              </a:spcAft>
              <a:buClr>
                <a:srgbClr val="000000"/>
              </a:buClr>
              <a:buSzPts val="1400"/>
              <a:buFont typeface="Arial"/>
              <a:buNone/>
            </a:pPr>
            <a:r>
              <a:rPr lang="en" sz="1200">
                <a:latin typeface="Quattrocento Sans"/>
                <a:ea typeface="Quattrocento Sans"/>
                <a:cs typeface="Quattrocento Sans"/>
                <a:sym typeface="Quattrocento Sans"/>
              </a:rPr>
              <a:t>Healthy People 2030 goal: 80% </a:t>
            </a:r>
            <a:endParaRPr/>
          </a:p>
          <a:p>
            <a:pPr indent="-228600" lvl="0" marL="457200" marR="0" rtl="0" algn="l">
              <a:lnSpc>
                <a:spcPct val="100000"/>
              </a:lnSpc>
              <a:spcBef>
                <a:spcPts val="0"/>
              </a:spcBef>
              <a:spcAft>
                <a:spcPts val="0"/>
              </a:spcAft>
              <a:buClr>
                <a:srgbClr val="000000"/>
              </a:buClr>
              <a:buSzPts val="1400"/>
              <a:buFont typeface="Arial"/>
              <a:buNone/>
            </a:pPr>
            <a:r>
              <a:t/>
            </a:r>
            <a:endParaRPr sz="1200">
              <a:latin typeface="Quattrocento Sans"/>
              <a:ea typeface="Quattrocento Sans"/>
              <a:cs typeface="Quattrocento Sans"/>
              <a:sym typeface="Quattrocento Sans"/>
            </a:endParaRPr>
          </a:p>
          <a:p>
            <a:pPr indent="-342900" lvl="0" marL="342900" rtl="0" algn="l">
              <a:lnSpc>
                <a:spcPct val="100000"/>
              </a:lnSpc>
              <a:spcBef>
                <a:spcPts val="0"/>
              </a:spcBef>
              <a:spcAft>
                <a:spcPts val="0"/>
              </a:spcAft>
              <a:buSzPts val="1400"/>
              <a:buFont typeface="Arial"/>
              <a:buChar char="•"/>
            </a:pPr>
            <a:r>
              <a:rPr lang="en" sz="1200">
                <a:latin typeface="Arial"/>
                <a:ea typeface="Arial"/>
                <a:cs typeface="Arial"/>
                <a:sym typeface="Arial"/>
              </a:rPr>
              <a:t>80% of people will get an HPV infection in their lifetime</a:t>
            </a:r>
            <a:endParaRPr/>
          </a:p>
          <a:p>
            <a:pPr indent="-225425" lvl="0" marL="688975" rtl="0" algn="l">
              <a:lnSpc>
                <a:spcPct val="100000"/>
              </a:lnSpc>
              <a:spcBef>
                <a:spcPts val="0"/>
              </a:spcBef>
              <a:spcAft>
                <a:spcPts val="0"/>
              </a:spcAft>
              <a:buSzPts val="1400"/>
              <a:buFont typeface="Arial"/>
              <a:buChar char="•"/>
            </a:pPr>
            <a:r>
              <a:rPr lang="en" sz="1200">
                <a:latin typeface="Arial"/>
                <a:ea typeface="Arial"/>
                <a:cs typeface="Arial"/>
                <a:sym typeface="Arial"/>
              </a:rPr>
              <a:t>Most HPV infections go away by themselves</a:t>
            </a:r>
            <a:endParaRPr/>
          </a:p>
          <a:p>
            <a:pPr indent="-225425" lvl="0" marL="688975" rtl="0" algn="l">
              <a:lnSpc>
                <a:spcPct val="100000"/>
              </a:lnSpc>
              <a:spcBef>
                <a:spcPts val="0"/>
              </a:spcBef>
              <a:spcAft>
                <a:spcPts val="0"/>
              </a:spcAft>
              <a:buSzPts val="1400"/>
              <a:buFont typeface="Arial"/>
              <a:buChar char="•"/>
            </a:pPr>
            <a:r>
              <a:rPr lang="en" sz="1200">
                <a:latin typeface="Arial"/>
                <a:ea typeface="Arial"/>
                <a:cs typeface="Arial"/>
                <a:sym typeface="Arial"/>
              </a:rPr>
              <a:t>Some can lead to cancer</a:t>
            </a:r>
            <a:endParaRPr/>
          </a:p>
          <a:p>
            <a:pPr indent="-228600" lvl="0" marL="457200" marR="0" rtl="0" algn="l">
              <a:lnSpc>
                <a:spcPct val="100000"/>
              </a:lnSpc>
              <a:spcBef>
                <a:spcPts val="0"/>
              </a:spcBef>
              <a:spcAft>
                <a:spcPts val="0"/>
              </a:spcAft>
              <a:buClr>
                <a:srgbClr val="000000"/>
              </a:buClr>
              <a:buSzPts val="1400"/>
              <a:buFont typeface="Arial"/>
              <a:buNone/>
            </a:pPr>
            <a:r>
              <a:t/>
            </a:r>
            <a:endParaRPr sz="1200">
              <a:latin typeface="Quattrocento Sans"/>
              <a:ea typeface="Quattrocento Sans"/>
              <a:cs typeface="Quattrocento Sans"/>
              <a:sym typeface="Quattrocento Sans"/>
            </a:endParaRPr>
          </a:p>
          <a:p>
            <a:pPr indent="-342900" lvl="0" marL="342900" rtl="0" algn="l">
              <a:lnSpc>
                <a:spcPct val="100000"/>
              </a:lnSpc>
              <a:spcBef>
                <a:spcPts val="0"/>
              </a:spcBef>
              <a:spcAft>
                <a:spcPts val="0"/>
              </a:spcAft>
              <a:buSzPts val="1400"/>
              <a:buFont typeface="Arial"/>
              <a:buChar char="•"/>
            </a:pPr>
            <a:r>
              <a:rPr b="0" i="0" lang="en" sz="2000" u="none" strike="noStrike">
                <a:latin typeface="Arial"/>
                <a:ea typeface="Arial"/>
                <a:cs typeface="Arial"/>
                <a:sym typeface="Arial"/>
              </a:rPr>
              <a:t>There are more than 100 types of HPV</a:t>
            </a:r>
            <a:endParaRPr/>
          </a:p>
          <a:p>
            <a:pPr indent="-228600" lvl="1" marL="685800" rtl="0" algn="l">
              <a:lnSpc>
                <a:spcPct val="100000"/>
              </a:lnSpc>
              <a:spcBef>
                <a:spcPts val="0"/>
              </a:spcBef>
              <a:spcAft>
                <a:spcPts val="0"/>
              </a:spcAft>
              <a:buSzPts val="1400"/>
              <a:buFont typeface="Arial"/>
              <a:buChar char="•"/>
            </a:pPr>
            <a:r>
              <a:rPr b="0" i="0" lang="en" sz="2000" u="none" strike="noStrike">
                <a:latin typeface="Arial"/>
                <a:ea typeface="Arial"/>
                <a:cs typeface="Arial"/>
                <a:sym typeface="Arial"/>
              </a:rPr>
              <a:t>Some can cause warts on the skin</a:t>
            </a:r>
            <a:endParaRPr/>
          </a:p>
          <a:p>
            <a:pPr indent="-228600" lvl="0" marL="457200" marR="0" rtl="0" algn="l">
              <a:lnSpc>
                <a:spcPct val="100000"/>
              </a:lnSpc>
              <a:spcBef>
                <a:spcPts val="0"/>
              </a:spcBef>
              <a:spcAft>
                <a:spcPts val="0"/>
              </a:spcAft>
              <a:buClr>
                <a:srgbClr val="000000"/>
              </a:buClr>
              <a:buSzPts val="1400"/>
              <a:buFont typeface="Arial"/>
              <a:buNone/>
            </a:pPr>
            <a:r>
              <a:t/>
            </a: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43" name="Shape 743"/>
        <p:cNvGrpSpPr/>
        <p:nvPr/>
      </p:nvGrpSpPr>
      <p:grpSpPr>
        <a:xfrm>
          <a:off x="0" y="0"/>
          <a:ext cx="0" cy="0"/>
          <a:chOff x="0" y="0"/>
          <a:chExt cx="0" cy="0"/>
        </a:xfrm>
      </p:grpSpPr>
      <p:sp>
        <p:nvSpPr>
          <p:cNvPr id="744" name="Google Shape;744;g378128d8249_0_19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745" name="Google Shape;745;g378128d8249_0_191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228600" lvl="0" marL="457200" marR="0" rtl="0" algn="l">
              <a:lnSpc>
                <a:spcPct val="100000"/>
              </a:lnSpc>
              <a:spcBef>
                <a:spcPts val="0"/>
              </a:spcBef>
              <a:spcAft>
                <a:spcPts val="0"/>
              </a:spcAft>
              <a:buClr>
                <a:srgbClr val="000000"/>
              </a:buClr>
              <a:buSzPts val="1400"/>
              <a:buFont typeface="Arial"/>
              <a:buNone/>
            </a:pPr>
            <a:r>
              <a:t/>
            </a:r>
            <a:endParaRPr/>
          </a:p>
        </p:txBody>
      </p:sp>
      <p:sp>
        <p:nvSpPr>
          <p:cNvPr id="746" name="Google Shape;746;g378128d8249_0_191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l">
              <a:lnSpc>
                <a:spcPct val="100000"/>
              </a:lnSpc>
              <a:spcBef>
                <a:spcPts val="0"/>
              </a:spcBef>
              <a:spcAft>
                <a:spcPts val="0"/>
              </a:spcAft>
              <a:buNone/>
            </a:pPr>
            <a:fld id="{00000000-1234-1234-1234-123412341234}" type="slidenum">
              <a:rPr lang="en"/>
              <a:t>‹#›</a:t>
            </a:fld>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71" name="Shape 771"/>
        <p:cNvGrpSpPr/>
        <p:nvPr/>
      </p:nvGrpSpPr>
      <p:grpSpPr>
        <a:xfrm>
          <a:off x="0" y="0"/>
          <a:ext cx="0" cy="0"/>
          <a:chOff x="0" y="0"/>
          <a:chExt cx="0" cy="0"/>
        </a:xfrm>
      </p:grpSpPr>
      <p:sp>
        <p:nvSpPr>
          <p:cNvPr id="772" name="Google Shape;772;g378128d8249_0_1937: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773" name="Google Shape;773;g378128d8249_0_193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79" name="Shape 779"/>
        <p:cNvGrpSpPr/>
        <p:nvPr/>
      </p:nvGrpSpPr>
      <p:grpSpPr>
        <a:xfrm>
          <a:off x="0" y="0"/>
          <a:ext cx="0" cy="0"/>
          <a:chOff x="0" y="0"/>
          <a:chExt cx="0" cy="0"/>
        </a:xfrm>
      </p:grpSpPr>
      <p:sp>
        <p:nvSpPr>
          <p:cNvPr id="780" name="Google Shape;780;g378128d8249_0_194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781" name="Google Shape;781;g378128d8249_0_194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228600" lvl="0" marL="457200" marR="0" rtl="0" algn="l">
              <a:lnSpc>
                <a:spcPct val="100000"/>
              </a:lnSpc>
              <a:spcBef>
                <a:spcPts val="0"/>
              </a:spcBef>
              <a:spcAft>
                <a:spcPts val="0"/>
              </a:spcAft>
              <a:buClr>
                <a:srgbClr val="000000"/>
              </a:buClr>
              <a:buSzPts val="1400"/>
              <a:buFont typeface="Arial"/>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6" name="Shape 356"/>
        <p:cNvGrpSpPr/>
        <p:nvPr/>
      </p:nvGrpSpPr>
      <p:grpSpPr>
        <a:xfrm>
          <a:off x="0" y="0"/>
          <a:ext cx="0" cy="0"/>
          <a:chOff x="0" y="0"/>
          <a:chExt cx="0" cy="0"/>
        </a:xfrm>
      </p:grpSpPr>
      <p:sp>
        <p:nvSpPr>
          <p:cNvPr id="357" name="Google Shape;357;g378128d8249_0_154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58" name="Google Shape;358;g378128d8249_0_154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228600" lvl="0" marL="457200" marR="0" rtl="0" algn="l">
              <a:lnSpc>
                <a:spcPct val="100000"/>
              </a:lnSpc>
              <a:spcBef>
                <a:spcPts val="0"/>
              </a:spcBef>
              <a:spcAft>
                <a:spcPts val="0"/>
              </a:spcAft>
              <a:buSzPts val="1400"/>
              <a:buNone/>
            </a:pPr>
            <a:r>
              <a:t/>
            </a:r>
            <a:endParaRPr/>
          </a:p>
        </p:txBody>
      </p:sp>
      <p:sp>
        <p:nvSpPr>
          <p:cNvPr id="359" name="Google Shape;359;g378128d8249_0_154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l">
              <a:lnSpc>
                <a:spcPct val="100000"/>
              </a:lnSpc>
              <a:spcBef>
                <a:spcPts val="0"/>
              </a:spcBef>
              <a:spcAft>
                <a:spcPts val="0"/>
              </a:spcAft>
              <a:buSzPts val="1400"/>
              <a:buNone/>
            </a:pPr>
            <a:fld id="{00000000-1234-1234-1234-123412341234}" type="slidenum">
              <a:rPr lang="en"/>
              <a:t>‹#›</a:t>
            </a:fld>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88" name="Shape 788"/>
        <p:cNvGrpSpPr/>
        <p:nvPr/>
      </p:nvGrpSpPr>
      <p:grpSpPr>
        <a:xfrm>
          <a:off x="0" y="0"/>
          <a:ext cx="0" cy="0"/>
          <a:chOff x="0" y="0"/>
          <a:chExt cx="0" cy="0"/>
        </a:xfrm>
      </p:grpSpPr>
      <p:sp>
        <p:nvSpPr>
          <p:cNvPr id="789" name="Google Shape;789;g378128d8249_0_195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790" name="Google Shape;790;g378128d8249_0_195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228600" lvl="0" marL="457200" marR="0" rtl="0" algn="l">
              <a:lnSpc>
                <a:spcPct val="100000"/>
              </a:lnSpc>
              <a:spcBef>
                <a:spcPts val="0"/>
              </a:spcBef>
              <a:spcAft>
                <a:spcPts val="0"/>
              </a:spcAft>
              <a:buClr>
                <a:srgbClr val="000000"/>
              </a:buClr>
              <a:buSzPts val="1400"/>
              <a:buFont typeface="Arial"/>
              <a:buNone/>
            </a:pPr>
            <a:r>
              <a:rPr lang="en"/>
              <a:t>Sample size per clinic ranged from ~2000-3500 patients </a:t>
            </a: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95" name="Shape 795"/>
        <p:cNvGrpSpPr/>
        <p:nvPr/>
      </p:nvGrpSpPr>
      <p:grpSpPr>
        <a:xfrm>
          <a:off x="0" y="0"/>
          <a:ext cx="0" cy="0"/>
          <a:chOff x="0" y="0"/>
          <a:chExt cx="0" cy="0"/>
        </a:xfrm>
      </p:grpSpPr>
      <p:sp>
        <p:nvSpPr>
          <p:cNvPr id="796" name="Google Shape;796;g378128d8249_0_1959: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797" name="Google Shape;797;g378128d8249_0_195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03" name="Shape 803"/>
        <p:cNvGrpSpPr/>
        <p:nvPr/>
      </p:nvGrpSpPr>
      <p:grpSpPr>
        <a:xfrm>
          <a:off x="0" y="0"/>
          <a:ext cx="0" cy="0"/>
          <a:chOff x="0" y="0"/>
          <a:chExt cx="0" cy="0"/>
        </a:xfrm>
      </p:grpSpPr>
      <p:sp>
        <p:nvSpPr>
          <p:cNvPr id="804" name="Google Shape;804;g378128d8249_0_2194: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805" name="Google Shape;805;g378128d8249_0_219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11" name="Shape 811"/>
        <p:cNvGrpSpPr/>
        <p:nvPr/>
      </p:nvGrpSpPr>
      <p:grpSpPr>
        <a:xfrm>
          <a:off x="0" y="0"/>
          <a:ext cx="0" cy="0"/>
          <a:chOff x="0" y="0"/>
          <a:chExt cx="0" cy="0"/>
        </a:xfrm>
      </p:grpSpPr>
      <p:sp>
        <p:nvSpPr>
          <p:cNvPr id="812" name="Google Shape;812;g378128d8249_0_197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813" name="Google Shape;813;g378128d8249_0_197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228600" lvl="0" marL="457200" marR="0" rtl="0" algn="l">
              <a:lnSpc>
                <a:spcPct val="100000"/>
              </a:lnSpc>
              <a:spcBef>
                <a:spcPts val="0"/>
              </a:spcBef>
              <a:spcAft>
                <a:spcPts val="0"/>
              </a:spcAft>
              <a:buClr>
                <a:srgbClr val="000000"/>
              </a:buClr>
              <a:buSzPts val="1400"/>
              <a:buFont typeface="Arial"/>
              <a:buNone/>
            </a:pPr>
            <a:r>
              <a:t/>
            </a:r>
            <a:endParaRPr/>
          </a:p>
        </p:txBody>
      </p:sp>
      <p:sp>
        <p:nvSpPr>
          <p:cNvPr id="814" name="Google Shape;814;g378128d8249_0_197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18" name="Shape 818"/>
        <p:cNvGrpSpPr/>
        <p:nvPr/>
      </p:nvGrpSpPr>
      <p:grpSpPr>
        <a:xfrm>
          <a:off x="0" y="0"/>
          <a:ext cx="0" cy="0"/>
          <a:chOff x="0" y="0"/>
          <a:chExt cx="0" cy="0"/>
        </a:xfrm>
      </p:grpSpPr>
      <p:sp>
        <p:nvSpPr>
          <p:cNvPr id="819" name="Google Shape;819;g378128d8249_0_218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20" name="Google Shape;820;g378128d8249_0_218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23" name="Shape 823"/>
        <p:cNvGrpSpPr/>
        <p:nvPr/>
      </p:nvGrpSpPr>
      <p:grpSpPr>
        <a:xfrm>
          <a:off x="0" y="0"/>
          <a:ext cx="0" cy="0"/>
          <a:chOff x="0" y="0"/>
          <a:chExt cx="0" cy="0"/>
        </a:xfrm>
      </p:grpSpPr>
      <p:sp>
        <p:nvSpPr>
          <p:cNvPr id="824" name="Google Shape;824;g35b5889252f_1_148:notes"/>
          <p:cNvSpPr txBox="1"/>
          <p:nvPr>
            <p:ph idx="1" type="body"/>
          </p:nvPr>
        </p:nvSpPr>
        <p:spPr>
          <a:xfrm>
            <a:off x="685800" y="4400550"/>
            <a:ext cx="5486400" cy="360045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825" name="Google Shape;825;g35b5889252f_1_14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30" name="Shape 830"/>
        <p:cNvGrpSpPr/>
        <p:nvPr/>
      </p:nvGrpSpPr>
      <p:grpSpPr>
        <a:xfrm>
          <a:off x="0" y="0"/>
          <a:ext cx="0" cy="0"/>
          <a:chOff x="0" y="0"/>
          <a:chExt cx="0" cy="0"/>
        </a:xfrm>
      </p:grpSpPr>
      <p:sp>
        <p:nvSpPr>
          <p:cNvPr id="831" name="Google Shape;831;g35b5889252f_1_154:notes"/>
          <p:cNvSpPr txBox="1"/>
          <p:nvPr>
            <p:ph idx="1" type="body"/>
          </p:nvPr>
        </p:nvSpPr>
        <p:spPr>
          <a:xfrm>
            <a:off x="685800" y="4400550"/>
            <a:ext cx="5486400" cy="36006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832" name="Google Shape;832;g35b5889252f_1_15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38" name="Shape 838"/>
        <p:cNvGrpSpPr/>
        <p:nvPr/>
      </p:nvGrpSpPr>
      <p:grpSpPr>
        <a:xfrm>
          <a:off x="0" y="0"/>
          <a:ext cx="0" cy="0"/>
          <a:chOff x="0" y="0"/>
          <a:chExt cx="0" cy="0"/>
        </a:xfrm>
      </p:grpSpPr>
      <p:sp>
        <p:nvSpPr>
          <p:cNvPr id="839" name="Google Shape;839;g35b5889252f_1_16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840" name="Google Shape;840;g35b5889252f_1_16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228600" lvl="0" marL="457200" marR="0" rtl="0" algn="l">
              <a:lnSpc>
                <a:spcPct val="100000"/>
              </a:lnSpc>
              <a:spcBef>
                <a:spcPts val="0"/>
              </a:spcBef>
              <a:spcAft>
                <a:spcPts val="0"/>
              </a:spcAft>
              <a:buClr>
                <a:srgbClr val="000000"/>
              </a:buClr>
              <a:buSzPts val="1400"/>
              <a:buFont typeface="Arial"/>
              <a:buNone/>
            </a:pPr>
            <a:r>
              <a:t/>
            </a:r>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45" name="Shape 845"/>
        <p:cNvGrpSpPr/>
        <p:nvPr/>
      </p:nvGrpSpPr>
      <p:grpSpPr>
        <a:xfrm>
          <a:off x="0" y="0"/>
          <a:ext cx="0" cy="0"/>
          <a:chOff x="0" y="0"/>
          <a:chExt cx="0" cy="0"/>
        </a:xfrm>
      </p:grpSpPr>
      <p:sp>
        <p:nvSpPr>
          <p:cNvPr id="846" name="Google Shape;846;g35b5889252f_1_16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847" name="Google Shape;847;g35b5889252f_1_16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228600" lvl="0" marL="457200" marR="0" rtl="0" algn="l">
              <a:lnSpc>
                <a:spcPct val="100000"/>
              </a:lnSpc>
              <a:spcBef>
                <a:spcPts val="0"/>
              </a:spcBef>
              <a:spcAft>
                <a:spcPts val="0"/>
              </a:spcAft>
              <a:buClr>
                <a:srgbClr val="000000"/>
              </a:buClr>
              <a:buSzPts val="1400"/>
              <a:buFont typeface="Arial"/>
              <a:buNone/>
            </a:pPr>
            <a:r>
              <a:rPr lang="en"/>
              <a:t>Sample size per clinic ranged from ~2000-3500 patients </a:t>
            </a:r>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53" name="Shape 853"/>
        <p:cNvGrpSpPr/>
        <p:nvPr/>
      </p:nvGrpSpPr>
      <p:grpSpPr>
        <a:xfrm>
          <a:off x="0" y="0"/>
          <a:ext cx="0" cy="0"/>
          <a:chOff x="0" y="0"/>
          <a:chExt cx="0" cy="0"/>
        </a:xfrm>
      </p:grpSpPr>
      <p:sp>
        <p:nvSpPr>
          <p:cNvPr id="854" name="Google Shape;854;g35b5889252f_1_174:notes"/>
          <p:cNvSpPr txBox="1"/>
          <p:nvPr>
            <p:ph idx="1" type="body"/>
          </p:nvPr>
        </p:nvSpPr>
        <p:spPr>
          <a:xfrm>
            <a:off x="685800" y="4400550"/>
            <a:ext cx="5486400" cy="36006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855" name="Google Shape;855;g35b5889252f_1_17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5" name="Shape 365"/>
        <p:cNvGrpSpPr/>
        <p:nvPr/>
      </p:nvGrpSpPr>
      <p:grpSpPr>
        <a:xfrm>
          <a:off x="0" y="0"/>
          <a:ext cx="0" cy="0"/>
          <a:chOff x="0" y="0"/>
          <a:chExt cx="0" cy="0"/>
        </a:xfrm>
      </p:grpSpPr>
      <p:sp>
        <p:nvSpPr>
          <p:cNvPr id="366" name="Google Shape;366;g378128d8249_0_155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67" name="Google Shape;367;g378128d8249_0_155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228600" lvl="0" marL="457200" marR="0" rtl="0" algn="l">
              <a:lnSpc>
                <a:spcPct val="100000"/>
              </a:lnSpc>
              <a:spcBef>
                <a:spcPts val="0"/>
              </a:spcBef>
              <a:spcAft>
                <a:spcPts val="0"/>
              </a:spcAft>
              <a:buSzPts val="1400"/>
              <a:buNone/>
            </a:pPr>
            <a:r>
              <a:t/>
            </a:r>
            <a:endParaRPr/>
          </a:p>
        </p:txBody>
      </p:sp>
      <p:sp>
        <p:nvSpPr>
          <p:cNvPr id="368" name="Google Shape;368;g378128d8249_0_155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l">
              <a:lnSpc>
                <a:spcPct val="100000"/>
              </a:lnSpc>
              <a:spcBef>
                <a:spcPts val="0"/>
              </a:spcBef>
              <a:spcAft>
                <a:spcPts val="0"/>
              </a:spcAft>
              <a:buSzPts val="1400"/>
              <a:buNone/>
            </a:pPr>
            <a:fld id="{00000000-1234-1234-1234-123412341234}" type="slidenum">
              <a:rPr lang="en"/>
              <a:t>‹#›</a:t>
            </a:fld>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60" name="Shape 860"/>
        <p:cNvGrpSpPr/>
        <p:nvPr/>
      </p:nvGrpSpPr>
      <p:grpSpPr>
        <a:xfrm>
          <a:off x="0" y="0"/>
          <a:ext cx="0" cy="0"/>
          <a:chOff x="0" y="0"/>
          <a:chExt cx="0" cy="0"/>
        </a:xfrm>
      </p:grpSpPr>
      <p:sp>
        <p:nvSpPr>
          <p:cNvPr id="861" name="Google Shape;861;g35b5889252f_1_18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862" name="Google Shape;862;g35b5889252f_1_18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228600" lvl="0" marL="457200" marR="0" rtl="0" algn="l">
              <a:lnSpc>
                <a:spcPct val="100000"/>
              </a:lnSpc>
              <a:spcBef>
                <a:spcPts val="0"/>
              </a:spcBef>
              <a:spcAft>
                <a:spcPts val="0"/>
              </a:spcAft>
              <a:buClr>
                <a:srgbClr val="000000"/>
              </a:buClr>
              <a:buSzPts val="1400"/>
              <a:buFont typeface="Arial"/>
              <a:buNone/>
            </a:pPr>
            <a:r>
              <a:t/>
            </a:r>
            <a:endParaRPr/>
          </a:p>
        </p:txBody>
      </p:sp>
      <p:sp>
        <p:nvSpPr>
          <p:cNvPr id="863" name="Google Shape;863;g35b5889252f_1_18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68" name="Shape 868"/>
        <p:cNvGrpSpPr/>
        <p:nvPr/>
      </p:nvGrpSpPr>
      <p:grpSpPr>
        <a:xfrm>
          <a:off x="0" y="0"/>
          <a:ext cx="0" cy="0"/>
          <a:chOff x="0" y="0"/>
          <a:chExt cx="0" cy="0"/>
        </a:xfrm>
      </p:grpSpPr>
      <p:sp>
        <p:nvSpPr>
          <p:cNvPr id="869" name="Google Shape;869;g35b5889252f_1_187:notes"/>
          <p:cNvSpPr txBox="1"/>
          <p:nvPr>
            <p:ph idx="1" type="body"/>
          </p:nvPr>
        </p:nvSpPr>
        <p:spPr>
          <a:xfrm>
            <a:off x="685800" y="4400550"/>
            <a:ext cx="5486400" cy="36006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870" name="Google Shape;870;g35b5889252f_1_18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74" name="Shape 874"/>
        <p:cNvGrpSpPr/>
        <p:nvPr/>
      </p:nvGrpSpPr>
      <p:grpSpPr>
        <a:xfrm>
          <a:off x="0" y="0"/>
          <a:ext cx="0" cy="0"/>
          <a:chOff x="0" y="0"/>
          <a:chExt cx="0" cy="0"/>
        </a:xfrm>
      </p:grpSpPr>
      <p:sp>
        <p:nvSpPr>
          <p:cNvPr id="875" name="Google Shape;875;g35b5889252f_1_192:notes"/>
          <p:cNvSpPr txBox="1"/>
          <p:nvPr>
            <p:ph idx="1" type="body"/>
          </p:nvPr>
        </p:nvSpPr>
        <p:spPr>
          <a:xfrm>
            <a:off x="685800" y="4400550"/>
            <a:ext cx="5486400" cy="36006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876" name="Google Shape;876;g35b5889252f_1_19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4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82" name="Shape 882"/>
        <p:cNvGrpSpPr/>
        <p:nvPr/>
      </p:nvGrpSpPr>
      <p:grpSpPr>
        <a:xfrm>
          <a:off x="0" y="0"/>
          <a:ext cx="0" cy="0"/>
          <a:chOff x="0" y="0"/>
          <a:chExt cx="0" cy="0"/>
        </a:xfrm>
      </p:grpSpPr>
      <p:sp>
        <p:nvSpPr>
          <p:cNvPr id="883" name="Google Shape;883;g35b5889252f_1_199:notes"/>
          <p:cNvSpPr txBox="1"/>
          <p:nvPr>
            <p:ph idx="1" type="body"/>
          </p:nvPr>
        </p:nvSpPr>
        <p:spPr>
          <a:xfrm>
            <a:off x="685800" y="4400550"/>
            <a:ext cx="5486400" cy="36006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884" name="Google Shape;884;g35b5889252f_1_19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4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90" name="Shape 890"/>
        <p:cNvGrpSpPr/>
        <p:nvPr/>
      </p:nvGrpSpPr>
      <p:grpSpPr>
        <a:xfrm>
          <a:off x="0" y="0"/>
          <a:ext cx="0" cy="0"/>
          <a:chOff x="0" y="0"/>
          <a:chExt cx="0" cy="0"/>
        </a:xfrm>
      </p:grpSpPr>
      <p:sp>
        <p:nvSpPr>
          <p:cNvPr id="891" name="Google Shape;891;g35b5889252f_1_206:notes"/>
          <p:cNvSpPr txBox="1"/>
          <p:nvPr>
            <p:ph idx="1" type="body"/>
          </p:nvPr>
        </p:nvSpPr>
        <p:spPr>
          <a:xfrm>
            <a:off x="685800" y="4400550"/>
            <a:ext cx="5486400" cy="36006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892" name="Google Shape;892;g35b5889252f_1_20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4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04" name="Shape 904"/>
        <p:cNvGrpSpPr/>
        <p:nvPr/>
      </p:nvGrpSpPr>
      <p:grpSpPr>
        <a:xfrm>
          <a:off x="0" y="0"/>
          <a:ext cx="0" cy="0"/>
          <a:chOff x="0" y="0"/>
          <a:chExt cx="0" cy="0"/>
        </a:xfrm>
      </p:grpSpPr>
      <p:sp>
        <p:nvSpPr>
          <p:cNvPr id="905" name="Google Shape;905;g35b5889252f_1_21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906" name="Google Shape;906;g35b5889252f_1_219: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11" name="Shape 911"/>
        <p:cNvGrpSpPr/>
        <p:nvPr/>
      </p:nvGrpSpPr>
      <p:grpSpPr>
        <a:xfrm>
          <a:off x="0" y="0"/>
          <a:ext cx="0" cy="0"/>
          <a:chOff x="0" y="0"/>
          <a:chExt cx="0" cy="0"/>
        </a:xfrm>
      </p:grpSpPr>
      <p:sp>
        <p:nvSpPr>
          <p:cNvPr id="912" name="Google Shape;912;g35b5889252f_1_22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913" name="Google Shape;913;g35b5889252f_1_225: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19" name="Shape 919"/>
        <p:cNvGrpSpPr/>
        <p:nvPr/>
      </p:nvGrpSpPr>
      <p:grpSpPr>
        <a:xfrm>
          <a:off x="0" y="0"/>
          <a:ext cx="0" cy="0"/>
          <a:chOff x="0" y="0"/>
          <a:chExt cx="0" cy="0"/>
        </a:xfrm>
      </p:grpSpPr>
      <p:sp>
        <p:nvSpPr>
          <p:cNvPr id="920" name="Google Shape;920;g35b5889252f_1_23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921" name="Google Shape;921;g35b5889252f_1_232: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27" name="Shape 927"/>
        <p:cNvGrpSpPr/>
        <p:nvPr/>
      </p:nvGrpSpPr>
      <p:grpSpPr>
        <a:xfrm>
          <a:off x="0" y="0"/>
          <a:ext cx="0" cy="0"/>
          <a:chOff x="0" y="0"/>
          <a:chExt cx="0" cy="0"/>
        </a:xfrm>
      </p:grpSpPr>
      <p:sp>
        <p:nvSpPr>
          <p:cNvPr id="928" name="Google Shape;928;g35b5889252f_1_28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929" name="Google Shape;929;g35b5889252f_1_284: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32" name="Shape 932"/>
        <p:cNvGrpSpPr/>
        <p:nvPr/>
      </p:nvGrpSpPr>
      <p:grpSpPr>
        <a:xfrm>
          <a:off x="0" y="0"/>
          <a:ext cx="0" cy="0"/>
          <a:chOff x="0" y="0"/>
          <a:chExt cx="0" cy="0"/>
        </a:xfrm>
      </p:grpSpPr>
      <p:sp>
        <p:nvSpPr>
          <p:cNvPr id="933" name="Google Shape;933;g35b5889252f_1_28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934" name="Google Shape;934;g35b5889252f_1_28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228600" lvl="0" marL="457200" marR="0" rtl="0" algn="l">
              <a:lnSpc>
                <a:spcPct val="100000"/>
              </a:lnSpc>
              <a:spcBef>
                <a:spcPts val="0"/>
              </a:spcBef>
              <a:spcAft>
                <a:spcPts val="0"/>
              </a:spcAft>
              <a:buSzPts val="1400"/>
              <a:buNone/>
            </a:pPr>
            <a:r>
              <a:t/>
            </a:r>
            <a:endParaRPr/>
          </a:p>
        </p:txBody>
      </p:sp>
      <p:sp>
        <p:nvSpPr>
          <p:cNvPr id="935" name="Google Shape;935;g35b5889252f_1_28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fld id="{00000000-1234-1234-1234-123412341234}" type="slidenum">
              <a:rPr b="0" i="0" lang="en" sz="1400" u="none" cap="none" strike="noStrike">
                <a:solidFill>
                  <a:srgbClr val="000000"/>
                </a:solidFill>
                <a:latin typeface="Arial"/>
                <a:ea typeface="Arial"/>
                <a:cs typeface="Arial"/>
                <a:sym typeface="Arial"/>
              </a:rPr>
              <a:t>‹#›</a:t>
            </a:fld>
            <a:endParaRPr b="0" i="0" sz="1400" u="none" cap="none" strike="noStrike">
              <a:solidFill>
                <a:srgbClr val="000000"/>
              </a:solidFill>
              <a:latin typeface="Arial"/>
              <a:ea typeface="Arial"/>
              <a:cs typeface="Arial"/>
              <a:sym typeface="Arial"/>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4" name="Shape 374"/>
        <p:cNvGrpSpPr/>
        <p:nvPr/>
      </p:nvGrpSpPr>
      <p:grpSpPr>
        <a:xfrm>
          <a:off x="0" y="0"/>
          <a:ext cx="0" cy="0"/>
          <a:chOff x="0" y="0"/>
          <a:chExt cx="0" cy="0"/>
        </a:xfrm>
      </p:grpSpPr>
      <p:sp>
        <p:nvSpPr>
          <p:cNvPr id="375" name="Google Shape;375;g378128d8249_0_1563: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76" name="Google Shape;376;g378128d8249_0_156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41" name="Shape 941"/>
        <p:cNvGrpSpPr/>
        <p:nvPr/>
      </p:nvGrpSpPr>
      <p:grpSpPr>
        <a:xfrm>
          <a:off x="0" y="0"/>
          <a:ext cx="0" cy="0"/>
          <a:chOff x="0" y="0"/>
          <a:chExt cx="0" cy="0"/>
        </a:xfrm>
      </p:grpSpPr>
      <p:sp>
        <p:nvSpPr>
          <p:cNvPr id="942" name="Google Shape;942;g35b5889252f_1_29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943" name="Google Shape;943;g35b5889252f_1_296: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46" name="Shape 946"/>
        <p:cNvGrpSpPr/>
        <p:nvPr/>
      </p:nvGrpSpPr>
      <p:grpSpPr>
        <a:xfrm>
          <a:off x="0" y="0"/>
          <a:ext cx="0" cy="0"/>
          <a:chOff x="0" y="0"/>
          <a:chExt cx="0" cy="0"/>
        </a:xfrm>
      </p:grpSpPr>
      <p:sp>
        <p:nvSpPr>
          <p:cNvPr id="947" name="Google Shape;947;g35b5889252f_1_30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948" name="Google Shape;948;g35b5889252f_1_300: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51" name="Shape 951"/>
        <p:cNvGrpSpPr/>
        <p:nvPr/>
      </p:nvGrpSpPr>
      <p:grpSpPr>
        <a:xfrm>
          <a:off x="0" y="0"/>
          <a:ext cx="0" cy="0"/>
          <a:chOff x="0" y="0"/>
          <a:chExt cx="0" cy="0"/>
        </a:xfrm>
      </p:grpSpPr>
      <p:sp>
        <p:nvSpPr>
          <p:cNvPr id="952" name="Google Shape;952;g35b5889252f_1_30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953" name="Google Shape;953;g35b5889252f_1_304: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58" name="Shape 958"/>
        <p:cNvGrpSpPr/>
        <p:nvPr/>
      </p:nvGrpSpPr>
      <p:grpSpPr>
        <a:xfrm>
          <a:off x="0" y="0"/>
          <a:ext cx="0" cy="0"/>
          <a:chOff x="0" y="0"/>
          <a:chExt cx="0" cy="0"/>
        </a:xfrm>
      </p:grpSpPr>
      <p:sp>
        <p:nvSpPr>
          <p:cNvPr id="959" name="Google Shape;959;g35b5889252f_1_3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960" name="Google Shape;960;g35b5889252f_1_31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228600" lvl="0" marL="457200" marR="0" rtl="0" algn="l">
              <a:lnSpc>
                <a:spcPct val="100000"/>
              </a:lnSpc>
              <a:spcBef>
                <a:spcPts val="0"/>
              </a:spcBef>
              <a:spcAft>
                <a:spcPts val="0"/>
              </a:spcAft>
              <a:buClr>
                <a:srgbClr val="000000"/>
              </a:buClr>
              <a:buSzPts val="1400"/>
              <a:buFont typeface="Arial"/>
              <a:buNone/>
            </a:pPr>
            <a:r>
              <a:t/>
            </a:r>
            <a:endParaRPr/>
          </a:p>
        </p:txBody>
      </p:sp>
      <p:sp>
        <p:nvSpPr>
          <p:cNvPr id="961" name="Google Shape;961;g35b5889252f_1_31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5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66" name="Shape 966"/>
        <p:cNvGrpSpPr/>
        <p:nvPr/>
      </p:nvGrpSpPr>
      <p:grpSpPr>
        <a:xfrm>
          <a:off x="0" y="0"/>
          <a:ext cx="0" cy="0"/>
          <a:chOff x="0" y="0"/>
          <a:chExt cx="0" cy="0"/>
        </a:xfrm>
      </p:grpSpPr>
      <p:sp>
        <p:nvSpPr>
          <p:cNvPr id="967" name="Google Shape;967;g35b5889252f_1_31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968" name="Google Shape;968;g35b5889252f_1_317: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74" name="Shape 974"/>
        <p:cNvGrpSpPr/>
        <p:nvPr/>
      </p:nvGrpSpPr>
      <p:grpSpPr>
        <a:xfrm>
          <a:off x="0" y="0"/>
          <a:ext cx="0" cy="0"/>
          <a:chOff x="0" y="0"/>
          <a:chExt cx="0" cy="0"/>
        </a:xfrm>
      </p:grpSpPr>
      <p:sp>
        <p:nvSpPr>
          <p:cNvPr id="975" name="Google Shape;975;g35b5889252f_1_32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976" name="Google Shape;976;g35b5889252f_1_324: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83" name="Shape 983"/>
        <p:cNvGrpSpPr/>
        <p:nvPr/>
      </p:nvGrpSpPr>
      <p:grpSpPr>
        <a:xfrm>
          <a:off x="0" y="0"/>
          <a:ext cx="0" cy="0"/>
          <a:chOff x="0" y="0"/>
          <a:chExt cx="0" cy="0"/>
        </a:xfrm>
      </p:grpSpPr>
      <p:sp>
        <p:nvSpPr>
          <p:cNvPr id="984" name="Google Shape;984;g378128d8249_0_62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85" name="Google Shape;985;g378128d8249_0_62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88" name="Shape 988"/>
        <p:cNvGrpSpPr/>
        <p:nvPr/>
      </p:nvGrpSpPr>
      <p:grpSpPr>
        <a:xfrm>
          <a:off x="0" y="0"/>
          <a:ext cx="0" cy="0"/>
          <a:chOff x="0" y="0"/>
          <a:chExt cx="0" cy="0"/>
        </a:xfrm>
      </p:grpSpPr>
      <p:sp>
        <p:nvSpPr>
          <p:cNvPr id="989" name="Google Shape;989;g378128d8249_0_92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990" name="Google Shape;990;g378128d8249_0_92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95" name="Shape 995"/>
        <p:cNvGrpSpPr/>
        <p:nvPr/>
      </p:nvGrpSpPr>
      <p:grpSpPr>
        <a:xfrm>
          <a:off x="0" y="0"/>
          <a:ext cx="0" cy="0"/>
          <a:chOff x="0" y="0"/>
          <a:chExt cx="0" cy="0"/>
        </a:xfrm>
      </p:grpSpPr>
      <p:sp>
        <p:nvSpPr>
          <p:cNvPr id="996" name="Google Shape;996;g378128d8249_0_256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997" name="Google Shape;997;g378128d8249_0_256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01" name="Shape 1001"/>
        <p:cNvGrpSpPr/>
        <p:nvPr/>
      </p:nvGrpSpPr>
      <p:grpSpPr>
        <a:xfrm>
          <a:off x="0" y="0"/>
          <a:ext cx="0" cy="0"/>
          <a:chOff x="0" y="0"/>
          <a:chExt cx="0" cy="0"/>
        </a:xfrm>
      </p:grpSpPr>
      <p:sp>
        <p:nvSpPr>
          <p:cNvPr id="1002" name="Google Shape;1002;g378128d8249_0_75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003" name="Google Shape;1003;g378128d8249_0_75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1" name="Shape 381"/>
        <p:cNvGrpSpPr/>
        <p:nvPr/>
      </p:nvGrpSpPr>
      <p:grpSpPr>
        <a:xfrm>
          <a:off x="0" y="0"/>
          <a:ext cx="0" cy="0"/>
          <a:chOff x="0" y="0"/>
          <a:chExt cx="0" cy="0"/>
        </a:xfrm>
      </p:grpSpPr>
      <p:sp>
        <p:nvSpPr>
          <p:cNvPr id="382" name="Google Shape;382;g378128d8249_0_1569: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83" name="Google Shape;383;g378128d8249_0_156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07" name="Shape 1007"/>
        <p:cNvGrpSpPr/>
        <p:nvPr/>
      </p:nvGrpSpPr>
      <p:grpSpPr>
        <a:xfrm>
          <a:off x="0" y="0"/>
          <a:ext cx="0" cy="0"/>
          <a:chOff x="0" y="0"/>
          <a:chExt cx="0" cy="0"/>
        </a:xfrm>
      </p:grpSpPr>
      <p:sp>
        <p:nvSpPr>
          <p:cNvPr id="1008" name="Google Shape;1008;g378128d8249_0_237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09" name="Google Shape;1009;g378128d8249_0_237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17" name="Shape 1017"/>
        <p:cNvGrpSpPr/>
        <p:nvPr/>
      </p:nvGrpSpPr>
      <p:grpSpPr>
        <a:xfrm>
          <a:off x="0" y="0"/>
          <a:ext cx="0" cy="0"/>
          <a:chOff x="0" y="0"/>
          <a:chExt cx="0" cy="0"/>
        </a:xfrm>
      </p:grpSpPr>
      <p:sp>
        <p:nvSpPr>
          <p:cNvPr id="1018" name="Google Shape;1018;g378128d8249_0_238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019" name="Google Shape;1019;g378128d8249_0_238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23" name="Shape 1023"/>
        <p:cNvGrpSpPr/>
        <p:nvPr/>
      </p:nvGrpSpPr>
      <p:grpSpPr>
        <a:xfrm>
          <a:off x="0" y="0"/>
          <a:ext cx="0" cy="0"/>
          <a:chOff x="0" y="0"/>
          <a:chExt cx="0" cy="0"/>
        </a:xfrm>
      </p:grpSpPr>
      <p:sp>
        <p:nvSpPr>
          <p:cNvPr id="1024" name="Google Shape;1024;g378128d8249_0_239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025" name="Google Shape;1025;g378128d8249_0_239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29" name="Shape 1029"/>
        <p:cNvGrpSpPr/>
        <p:nvPr/>
      </p:nvGrpSpPr>
      <p:grpSpPr>
        <a:xfrm>
          <a:off x="0" y="0"/>
          <a:ext cx="0" cy="0"/>
          <a:chOff x="0" y="0"/>
          <a:chExt cx="0" cy="0"/>
        </a:xfrm>
      </p:grpSpPr>
      <p:sp>
        <p:nvSpPr>
          <p:cNvPr id="1030" name="Google Shape;1030;g378128d8249_0_239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031" name="Google Shape;1031;g378128d8249_0_239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35" name="Shape 1035"/>
        <p:cNvGrpSpPr/>
        <p:nvPr/>
      </p:nvGrpSpPr>
      <p:grpSpPr>
        <a:xfrm>
          <a:off x="0" y="0"/>
          <a:ext cx="0" cy="0"/>
          <a:chOff x="0" y="0"/>
          <a:chExt cx="0" cy="0"/>
        </a:xfrm>
      </p:grpSpPr>
      <p:sp>
        <p:nvSpPr>
          <p:cNvPr id="1036" name="Google Shape;1036;g378128d8249_0_240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037" name="Google Shape;1037;g378128d8249_0_240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44" name="Shape 1044"/>
        <p:cNvGrpSpPr/>
        <p:nvPr/>
      </p:nvGrpSpPr>
      <p:grpSpPr>
        <a:xfrm>
          <a:off x="0" y="0"/>
          <a:ext cx="0" cy="0"/>
          <a:chOff x="0" y="0"/>
          <a:chExt cx="0" cy="0"/>
        </a:xfrm>
      </p:grpSpPr>
      <p:sp>
        <p:nvSpPr>
          <p:cNvPr id="1045" name="Google Shape;1045;g378128d8249_0_240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46" name="Google Shape;1046;g378128d8249_0_240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51" name="Shape 1051"/>
        <p:cNvGrpSpPr/>
        <p:nvPr/>
      </p:nvGrpSpPr>
      <p:grpSpPr>
        <a:xfrm>
          <a:off x="0" y="0"/>
          <a:ext cx="0" cy="0"/>
          <a:chOff x="0" y="0"/>
          <a:chExt cx="0" cy="0"/>
        </a:xfrm>
      </p:grpSpPr>
      <p:sp>
        <p:nvSpPr>
          <p:cNvPr id="1052" name="Google Shape;1052;g378128d8249_0_24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053" name="Google Shape;1053;g378128d8249_0_241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57" name="Shape 1057"/>
        <p:cNvGrpSpPr/>
        <p:nvPr/>
      </p:nvGrpSpPr>
      <p:grpSpPr>
        <a:xfrm>
          <a:off x="0" y="0"/>
          <a:ext cx="0" cy="0"/>
          <a:chOff x="0" y="0"/>
          <a:chExt cx="0" cy="0"/>
        </a:xfrm>
      </p:grpSpPr>
      <p:sp>
        <p:nvSpPr>
          <p:cNvPr id="1058" name="Google Shape;1058;g378128d8249_0_241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059" name="Google Shape;1059;g378128d8249_0_241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64" name="Shape 1064"/>
        <p:cNvGrpSpPr/>
        <p:nvPr/>
      </p:nvGrpSpPr>
      <p:grpSpPr>
        <a:xfrm>
          <a:off x="0" y="0"/>
          <a:ext cx="0" cy="0"/>
          <a:chOff x="0" y="0"/>
          <a:chExt cx="0" cy="0"/>
        </a:xfrm>
      </p:grpSpPr>
      <p:sp>
        <p:nvSpPr>
          <p:cNvPr id="1065" name="Google Shape;1065;g378128d8249_0_242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66" name="Google Shape;1066;g378128d8249_0_242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73" name="Shape 1073"/>
        <p:cNvGrpSpPr/>
        <p:nvPr/>
      </p:nvGrpSpPr>
      <p:grpSpPr>
        <a:xfrm>
          <a:off x="0" y="0"/>
          <a:ext cx="0" cy="0"/>
          <a:chOff x="0" y="0"/>
          <a:chExt cx="0" cy="0"/>
        </a:xfrm>
      </p:grpSpPr>
      <p:sp>
        <p:nvSpPr>
          <p:cNvPr id="1074" name="Google Shape;1074;g378128d8249_0_79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075" name="Google Shape;1075;g378128d8249_0_79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9" name="Shape 389"/>
        <p:cNvGrpSpPr/>
        <p:nvPr/>
      </p:nvGrpSpPr>
      <p:grpSpPr>
        <a:xfrm>
          <a:off x="0" y="0"/>
          <a:ext cx="0" cy="0"/>
          <a:chOff x="0" y="0"/>
          <a:chExt cx="0" cy="0"/>
        </a:xfrm>
      </p:grpSpPr>
      <p:sp>
        <p:nvSpPr>
          <p:cNvPr id="390" name="Google Shape;390;g378128d8249_0_157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91" name="Google Shape;391;g378128d8249_0_157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228600" lvl="0" marL="457200" marR="0" rtl="0" algn="l">
              <a:lnSpc>
                <a:spcPct val="100000"/>
              </a:lnSpc>
              <a:spcBef>
                <a:spcPts val="0"/>
              </a:spcBef>
              <a:spcAft>
                <a:spcPts val="0"/>
              </a:spcAft>
              <a:buClr>
                <a:srgbClr val="000000"/>
              </a:buClr>
              <a:buSzPts val="1400"/>
              <a:buFont typeface="Arial"/>
              <a:buNone/>
            </a:pPr>
            <a:r>
              <a:t/>
            </a:r>
            <a:endParaRPr/>
          </a:p>
        </p:txBody>
      </p:sp>
      <p:sp>
        <p:nvSpPr>
          <p:cNvPr id="392" name="Google Shape;392;g378128d8249_0_157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7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79" name="Shape 1079"/>
        <p:cNvGrpSpPr/>
        <p:nvPr/>
      </p:nvGrpSpPr>
      <p:grpSpPr>
        <a:xfrm>
          <a:off x="0" y="0"/>
          <a:ext cx="0" cy="0"/>
          <a:chOff x="0" y="0"/>
          <a:chExt cx="0" cy="0"/>
        </a:xfrm>
      </p:grpSpPr>
      <p:sp>
        <p:nvSpPr>
          <p:cNvPr id="1080" name="Google Shape;1080;g378128d8249_0_80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081" name="Google Shape;1081;g378128d8249_0_80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5" name="Shape 415"/>
        <p:cNvGrpSpPr/>
        <p:nvPr/>
      </p:nvGrpSpPr>
      <p:grpSpPr>
        <a:xfrm>
          <a:off x="0" y="0"/>
          <a:ext cx="0" cy="0"/>
          <a:chOff x="0" y="0"/>
          <a:chExt cx="0" cy="0"/>
        </a:xfrm>
      </p:grpSpPr>
      <p:sp>
        <p:nvSpPr>
          <p:cNvPr id="416" name="Google Shape;416;g378128d8249_0_1601: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17" name="Google Shape;417;g378128d8249_0_160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7" name="Shape 427"/>
        <p:cNvGrpSpPr/>
        <p:nvPr/>
      </p:nvGrpSpPr>
      <p:grpSpPr>
        <a:xfrm>
          <a:off x="0" y="0"/>
          <a:ext cx="0" cy="0"/>
          <a:chOff x="0" y="0"/>
          <a:chExt cx="0" cy="0"/>
        </a:xfrm>
      </p:grpSpPr>
      <p:sp>
        <p:nvSpPr>
          <p:cNvPr id="428" name="Google Shape;428;g378128d8249_0_1612: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29" name="Google Shape;429;g378128d8249_0_16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54" name="Shape 54"/>
        <p:cNvGrpSpPr/>
        <p:nvPr/>
      </p:nvGrpSpPr>
      <p:grpSpPr>
        <a:xfrm>
          <a:off x="0" y="0"/>
          <a:ext cx="0" cy="0"/>
          <a:chOff x="0" y="0"/>
          <a:chExt cx="0" cy="0"/>
        </a:xfrm>
      </p:grpSpPr>
      <p:sp>
        <p:nvSpPr>
          <p:cNvPr id="55" name="Google Shape;55;p14"/>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56" name="Shape 56"/>
        <p:cNvGrpSpPr/>
        <p:nvPr/>
      </p:nvGrpSpPr>
      <p:grpSpPr>
        <a:xfrm>
          <a:off x="0" y="0"/>
          <a:ext cx="0" cy="0"/>
          <a:chOff x="0" y="0"/>
          <a:chExt cx="0" cy="0"/>
        </a:xfrm>
      </p:grpSpPr>
      <p:sp>
        <p:nvSpPr>
          <p:cNvPr id="57" name="Google Shape;57;p15"/>
          <p:cNvSpPr txBox="1"/>
          <p:nvPr>
            <p:ph type="ctrTitle"/>
          </p:nvPr>
        </p:nvSpPr>
        <p:spPr>
          <a:xfrm>
            <a:off x="311708" y="744575"/>
            <a:ext cx="8520600" cy="2052600"/>
          </a:xfrm>
          <a:prstGeom prst="rect">
            <a:avLst/>
          </a:prstGeom>
          <a:noFill/>
          <a:ln>
            <a:noFill/>
          </a:ln>
        </p:spPr>
        <p:txBody>
          <a:bodyPr anchorCtr="0" anchor="b" bIns="91425" lIns="91425" spcFirstLastPara="1" rIns="91425" wrap="square" tIns="91425">
            <a:normAutofit/>
          </a:bodyPr>
          <a:lstStyle>
            <a:lvl1pPr lvl="0" algn="ctr">
              <a:lnSpc>
                <a:spcPct val="100000"/>
              </a:lnSpc>
              <a:spcBef>
                <a:spcPts val="0"/>
              </a:spcBef>
              <a:spcAft>
                <a:spcPts val="0"/>
              </a:spcAft>
              <a:buSzPts val="5200"/>
              <a:buNone/>
              <a:defRPr sz="5200"/>
            </a:lvl1pPr>
            <a:lvl2pPr lvl="1" algn="ctr">
              <a:lnSpc>
                <a:spcPct val="100000"/>
              </a:lnSpc>
              <a:spcBef>
                <a:spcPts val="0"/>
              </a:spcBef>
              <a:spcAft>
                <a:spcPts val="0"/>
              </a:spcAft>
              <a:buSzPts val="5200"/>
              <a:buNone/>
              <a:defRPr sz="5200"/>
            </a:lvl2pPr>
            <a:lvl3pPr lvl="2" algn="ctr">
              <a:lnSpc>
                <a:spcPct val="100000"/>
              </a:lnSpc>
              <a:spcBef>
                <a:spcPts val="0"/>
              </a:spcBef>
              <a:spcAft>
                <a:spcPts val="0"/>
              </a:spcAft>
              <a:buSzPts val="5200"/>
              <a:buNone/>
              <a:defRPr sz="5200"/>
            </a:lvl3pPr>
            <a:lvl4pPr lvl="3" algn="ctr">
              <a:lnSpc>
                <a:spcPct val="100000"/>
              </a:lnSpc>
              <a:spcBef>
                <a:spcPts val="0"/>
              </a:spcBef>
              <a:spcAft>
                <a:spcPts val="0"/>
              </a:spcAft>
              <a:buSzPts val="5200"/>
              <a:buNone/>
              <a:defRPr sz="5200"/>
            </a:lvl4pPr>
            <a:lvl5pPr lvl="4" algn="ctr">
              <a:lnSpc>
                <a:spcPct val="100000"/>
              </a:lnSpc>
              <a:spcBef>
                <a:spcPts val="0"/>
              </a:spcBef>
              <a:spcAft>
                <a:spcPts val="0"/>
              </a:spcAft>
              <a:buSzPts val="5200"/>
              <a:buNone/>
              <a:defRPr sz="5200"/>
            </a:lvl5pPr>
            <a:lvl6pPr lvl="5" algn="ctr">
              <a:lnSpc>
                <a:spcPct val="100000"/>
              </a:lnSpc>
              <a:spcBef>
                <a:spcPts val="0"/>
              </a:spcBef>
              <a:spcAft>
                <a:spcPts val="0"/>
              </a:spcAft>
              <a:buSzPts val="5200"/>
              <a:buNone/>
              <a:defRPr sz="5200"/>
            </a:lvl6pPr>
            <a:lvl7pPr lvl="6" algn="ctr">
              <a:lnSpc>
                <a:spcPct val="100000"/>
              </a:lnSpc>
              <a:spcBef>
                <a:spcPts val="0"/>
              </a:spcBef>
              <a:spcAft>
                <a:spcPts val="0"/>
              </a:spcAft>
              <a:buSzPts val="5200"/>
              <a:buNone/>
              <a:defRPr sz="5200"/>
            </a:lvl7pPr>
            <a:lvl8pPr lvl="7" algn="ctr">
              <a:lnSpc>
                <a:spcPct val="100000"/>
              </a:lnSpc>
              <a:spcBef>
                <a:spcPts val="0"/>
              </a:spcBef>
              <a:spcAft>
                <a:spcPts val="0"/>
              </a:spcAft>
              <a:buSzPts val="5200"/>
              <a:buNone/>
              <a:defRPr sz="5200"/>
            </a:lvl8pPr>
            <a:lvl9pPr lvl="8" algn="ctr">
              <a:lnSpc>
                <a:spcPct val="100000"/>
              </a:lnSpc>
              <a:spcBef>
                <a:spcPts val="0"/>
              </a:spcBef>
              <a:spcAft>
                <a:spcPts val="0"/>
              </a:spcAft>
              <a:buSzPts val="5200"/>
              <a:buNone/>
              <a:defRPr sz="5200"/>
            </a:lvl9pPr>
          </a:lstStyle>
          <a:p/>
        </p:txBody>
      </p:sp>
      <p:sp>
        <p:nvSpPr>
          <p:cNvPr id="58" name="Google Shape;58;p15"/>
          <p:cNvSpPr txBox="1"/>
          <p:nvPr>
            <p:ph idx="1" type="subTitle"/>
          </p:nvPr>
        </p:nvSpPr>
        <p:spPr>
          <a:xfrm>
            <a:off x="311700" y="2834125"/>
            <a:ext cx="8520600" cy="792600"/>
          </a:xfrm>
          <a:prstGeom prst="rect">
            <a:avLst/>
          </a:prstGeom>
          <a:noFill/>
          <a:ln>
            <a:noFill/>
          </a:ln>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59" name="Google Shape;59;p15"/>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60" name="Shape 60"/>
        <p:cNvGrpSpPr/>
        <p:nvPr/>
      </p:nvGrpSpPr>
      <p:grpSpPr>
        <a:xfrm>
          <a:off x="0" y="0"/>
          <a:ext cx="0" cy="0"/>
          <a:chOff x="0" y="0"/>
          <a:chExt cx="0" cy="0"/>
        </a:xfrm>
      </p:grpSpPr>
      <p:sp>
        <p:nvSpPr>
          <p:cNvPr id="61" name="Google Shape;61;p16"/>
          <p:cNvSpPr txBox="1"/>
          <p:nvPr>
            <p:ph type="title"/>
          </p:nvPr>
        </p:nvSpPr>
        <p:spPr>
          <a:xfrm>
            <a:off x="311700" y="2150850"/>
            <a:ext cx="8520600" cy="841800"/>
          </a:xfrm>
          <a:prstGeom prst="rect">
            <a:avLst/>
          </a:prstGeom>
          <a:noFill/>
          <a:ln>
            <a:noFill/>
          </a:ln>
        </p:spPr>
        <p:txBody>
          <a:bodyPr anchorCtr="0" anchor="ctr" bIns="91425" lIns="91425" spcFirstLastPara="1" rIns="91425" wrap="square" tIns="91425">
            <a:normAutofit/>
          </a:bodyPr>
          <a:lstStyle>
            <a:lvl1pPr lvl="0" algn="ctr">
              <a:lnSpc>
                <a:spcPct val="100000"/>
              </a:lnSpc>
              <a:spcBef>
                <a:spcPts val="0"/>
              </a:spcBef>
              <a:spcAft>
                <a:spcPts val="0"/>
              </a:spcAft>
              <a:buSzPts val="3600"/>
              <a:buNone/>
              <a:defRPr sz="3600"/>
            </a:lvl1pPr>
            <a:lvl2pPr lvl="1" algn="ctr">
              <a:lnSpc>
                <a:spcPct val="100000"/>
              </a:lnSpc>
              <a:spcBef>
                <a:spcPts val="0"/>
              </a:spcBef>
              <a:spcAft>
                <a:spcPts val="0"/>
              </a:spcAft>
              <a:buSzPts val="3600"/>
              <a:buNone/>
              <a:defRPr sz="3600"/>
            </a:lvl2pPr>
            <a:lvl3pPr lvl="2" algn="ctr">
              <a:lnSpc>
                <a:spcPct val="100000"/>
              </a:lnSpc>
              <a:spcBef>
                <a:spcPts val="0"/>
              </a:spcBef>
              <a:spcAft>
                <a:spcPts val="0"/>
              </a:spcAft>
              <a:buSzPts val="3600"/>
              <a:buNone/>
              <a:defRPr sz="3600"/>
            </a:lvl3pPr>
            <a:lvl4pPr lvl="3" algn="ctr">
              <a:lnSpc>
                <a:spcPct val="100000"/>
              </a:lnSpc>
              <a:spcBef>
                <a:spcPts val="0"/>
              </a:spcBef>
              <a:spcAft>
                <a:spcPts val="0"/>
              </a:spcAft>
              <a:buSzPts val="3600"/>
              <a:buNone/>
              <a:defRPr sz="3600"/>
            </a:lvl4pPr>
            <a:lvl5pPr lvl="4" algn="ctr">
              <a:lnSpc>
                <a:spcPct val="100000"/>
              </a:lnSpc>
              <a:spcBef>
                <a:spcPts val="0"/>
              </a:spcBef>
              <a:spcAft>
                <a:spcPts val="0"/>
              </a:spcAft>
              <a:buSzPts val="3600"/>
              <a:buNone/>
              <a:defRPr sz="3600"/>
            </a:lvl5pPr>
            <a:lvl6pPr lvl="5" algn="ctr">
              <a:lnSpc>
                <a:spcPct val="100000"/>
              </a:lnSpc>
              <a:spcBef>
                <a:spcPts val="0"/>
              </a:spcBef>
              <a:spcAft>
                <a:spcPts val="0"/>
              </a:spcAft>
              <a:buSzPts val="3600"/>
              <a:buNone/>
              <a:defRPr sz="3600"/>
            </a:lvl6pPr>
            <a:lvl7pPr lvl="6" algn="ctr">
              <a:lnSpc>
                <a:spcPct val="100000"/>
              </a:lnSpc>
              <a:spcBef>
                <a:spcPts val="0"/>
              </a:spcBef>
              <a:spcAft>
                <a:spcPts val="0"/>
              </a:spcAft>
              <a:buSzPts val="3600"/>
              <a:buNone/>
              <a:defRPr sz="3600"/>
            </a:lvl7pPr>
            <a:lvl8pPr lvl="7" algn="ctr">
              <a:lnSpc>
                <a:spcPct val="100000"/>
              </a:lnSpc>
              <a:spcBef>
                <a:spcPts val="0"/>
              </a:spcBef>
              <a:spcAft>
                <a:spcPts val="0"/>
              </a:spcAft>
              <a:buSzPts val="3600"/>
              <a:buNone/>
              <a:defRPr sz="3600"/>
            </a:lvl8pPr>
            <a:lvl9pPr lvl="8" algn="ctr">
              <a:lnSpc>
                <a:spcPct val="100000"/>
              </a:lnSpc>
              <a:spcBef>
                <a:spcPts val="0"/>
              </a:spcBef>
              <a:spcAft>
                <a:spcPts val="0"/>
              </a:spcAft>
              <a:buSzPts val="3600"/>
              <a:buNone/>
              <a:defRPr sz="3600"/>
            </a:lvl9pPr>
          </a:lstStyle>
          <a:p/>
        </p:txBody>
      </p:sp>
      <p:sp>
        <p:nvSpPr>
          <p:cNvPr id="62" name="Google Shape;62;p16"/>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63" name="Shape 63"/>
        <p:cNvGrpSpPr/>
        <p:nvPr/>
      </p:nvGrpSpPr>
      <p:grpSpPr>
        <a:xfrm>
          <a:off x="0" y="0"/>
          <a:ext cx="0" cy="0"/>
          <a:chOff x="0" y="0"/>
          <a:chExt cx="0" cy="0"/>
        </a:xfrm>
      </p:grpSpPr>
      <p:sp>
        <p:nvSpPr>
          <p:cNvPr id="64" name="Google Shape;64;p17"/>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65" name="Google Shape;65;p17"/>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gn="l">
              <a:lnSpc>
                <a:spcPct val="115000"/>
              </a:lnSpc>
              <a:spcBef>
                <a:spcPts val="0"/>
              </a:spcBef>
              <a:spcAft>
                <a:spcPts val="0"/>
              </a:spcAft>
              <a:buSzPts val="1800"/>
              <a:buChar char="●"/>
              <a:defRPr/>
            </a:lvl1pPr>
            <a:lvl2pPr indent="-317500" lvl="1" marL="914400" algn="l">
              <a:lnSpc>
                <a:spcPct val="115000"/>
              </a:lnSpc>
              <a:spcBef>
                <a:spcPts val="0"/>
              </a:spcBef>
              <a:spcAft>
                <a:spcPts val="0"/>
              </a:spcAft>
              <a:buSzPts val="1400"/>
              <a:buChar char="○"/>
              <a:defRPr/>
            </a:lvl2pPr>
            <a:lvl3pPr indent="-317500" lvl="2" marL="1371600" algn="l">
              <a:lnSpc>
                <a:spcPct val="115000"/>
              </a:lnSpc>
              <a:spcBef>
                <a:spcPts val="0"/>
              </a:spcBef>
              <a:spcAft>
                <a:spcPts val="0"/>
              </a:spcAft>
              <a:buSzPts val="1400"/>
              <a:buChar char="■"/>
              <a:defRPr/>
            </a:lvl3pPr>
            <a:lvl4pPr indent="-317500" lvl="3" marL="1828800" algn="l">
              <a:lnSpc>
                <a:spcPct val="115000"/>
              </a:lnSpc>
              <a:spcBef>
                <a:spcPts val="0"/>
              </a:spcBef>
              <a:spcAft>
                <a:spcPts val="0"/>
              </a:spcAft>
              <a:buSzPts val="1400"/>
              <a:buChar char="●"/>
              <a:defRPr/>
            </a:lvl4pPr>
            <a:lvl5pPr indent="-317500" lvl="4" marL="2286000" algn="l">
              <a:lnSpc>
                <a:spcPct val="115000"/>
              </a:lnSpc>
              <a:spcBef>
                <a:spcPts val="0"/>
              </a:spcBef>
              <a:spcAft>
                <a:spcPts val="0"/>
              </a:spcAft>
              <a:buSzPts val="1400"/>
              <a:buChar char="○"/>
              <a:defRPr/>
            </a:lvl5pPr>
            <a:lvl6pPr indent="-317500" lvl="5" marL="2743200" algn="l">
              <a:lnSpc>
                <a:spcPct val="115000"/>
              </a:lnSpc>
              <a:spcBef>
                <a:spcPts val="0"/>
              </a:spcBef>
              <a:spcAft>
                <a:spcPts val="0"/>
              </a:spcAft>
              <a:buSzPts val="1400"/>
              <a:buChar char="■"/>
              <a:defRPr/>
            </a:lvl6pPr>
            <a:lvl7pPr indent="-317500" lvl="6" marL="3200400" algn="l">
              <a:lnSpc>
                <a:spcPct val="115000"/>
              </a:lnSpc>
              <a:spcBef>
                <a:spcPts val="0"/>
              </a:spcBef>
              <a:spcAft>
                <a:spcPts val="0"/>
              </a:spcAft>
              <a:buSzPts val="1400"/>
              <a:buChar char="●"/>
              <a:defRPr/>
            </a:lvl7pPr>
            <a:lvl8pPr indent="-317500" lvl="7" marL="3657600" algn="l">
              <a:lnSpc>
                <a:spcPct val="115000"/>
              </a:lnSpc>
              <a:spcBef>
                <a:spcPts val="0"/>
              </a:spcBef>
              <a:spcAft>
                <a:spcPts val="0"/>
              </a:spcAft>
              <a:buSzPts val="1400"/>
              <a:buChar char="○"/>
              <a:defRPr/>
            </a:lvl8pPr>
            <a:lvl9pPr indent="-317500" lvl="8" marL="4114800" algn="l">
              <a:lnSpc>
                <a:spcPct val="115000"/>
              </a:lnSpc>
              <a:spcBef>
                <a:spcPts val="0"/>
              </a:spcBef>
              <a:spcAft>
                <a:spcPts val="0"/>
              </a:spcAft>
              <a:buSzPts val="1400"/>
              <a:buChar char="■"/>
              <a:defRPr/>
            </a:lvl9pPr>
          </a:lstStyle>
          <a:p/>
        </p:txBody>
      </p:sp>
      <p:sp>
        <p:nvSpPr>
          <p:cNvPr id="66" name="Google Shape;66;p17"/>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67" name="Shape 67"/>
        <p:cNvGrpSpPr/>
        <p:nvPr/>
      </p:nvGrpSpPr>
      <p:grpSpPr>
        <a:xfrm>
          <a:off x="0" y="0"/>
          <a:ext cx="0" cy="0"/>
          <a:chOff x="0" y="0"/>
          <a:chExt cx="0" cy="0"/>
        </a:xfrm>
      </p:grpSpPr>
      <p:sp>
        <p:nvSpPr>
          <p:cNvPr id="68" name="Google Shape;68;p18"/>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69" name="Google Shape;69;p18"/>
          <p:cNvSpPr txBox="1"/>
          <p:nvPr>
            <p:ph idx="1" type="body"/>
          </p:nvPr>
        </p:nvSpPr>
        <p:spPr>
          <a:xfrm>
            <a:off x="311700" y="1152475"/>
            <a:ext cx="3999900" cy="3416400"/>
          </a:xfrm>
          <a:prstGeom prst="rect">
            <a:avLst/>
          </a:prstGeom>
          <a:noFill/>
          <a:ln>
            <a:noFill/>
          </a:ln>
        </p:spPr>
        <p:txBody>
          <a:bodyPr anchorCtr="0" anchor="t" bIns="91425" lIns="91425" spcFirstLastPara="1" rIns="91425" wrap="square" tIns="91425">
            <a:normAutofit/>
          </a:bodyPr>
          <a:lstStyle>
            <a:lvl1pPr indent="-317500" lvl="0" marL="457200" algn="l">
              <a:lnSpc>
                <a:spcPct val="115000"/>
              </a:lnSpc>
              <a:spcBef>
                <a:spcPts val="0"/>
              </a:spcBef>
              <a:spcAft>
                <a:spcPts val="0"/>
              </a:spcAft>
              <a:buSzPts val="1400"/>
              <a:buChar char="●"/>
              <a:defRPr sz="1400"/>
            </a:lvl1pPr>
            <a:lvl2pPr indent="-304800" lvl="1" marL="914400" algn="l">
              <a:lnSpc>
                <a:spcPct val="115000"/>
              </a:lnSpc>
              <a:spcBef>
                <a:spcPts val="0"/>
              </a:spcBef>
              <a:spcAft>
                <a:spcPts val="0"/>
              </a:spcAft>
              <a:buSzPts val="1200"/>
              <a:buChar char="○"/>
              <a:defRPr sz="1200"/>
            </a:lvl2pPr>
            <a:lvl3pPr indent="-304800" lvl="2" marL="1371600" algn="l">
              <a:lnSpc>
                <a:spcPct val="115000"/>
              </a:lnSpc>
              <a:spcBef>
                <a:spcPts val="0"/>
              </a:spcBef>
              <a:spcAft>
                <a:spcPts val="0"/>
              </a:spcAft>
              <a:buSzPts val="1200"/>
              <a:buChar char="■"/>
              <a:defRPr sz="1200"/>
            </a:lvl3pPr>
            <a:lvl4pPr indent="-304800" lvl="3" marL="1828800" algn="l">
              <a:lnSpc>
                <a:spcPct val="115000"/>
              </a:lnSpc>
              <a:spcBef>
                <a:spcPts val="0"/>
              </a:spcBef>
              <a:spcAft>
                <a:spcPts val="0"/>
              </a:spcAft>
              <a:buSzPts val="1200"/>
              <a:buChar char="●"/>
              <a:defRPr sz="1200"/>
            </a:lvl4pPr>
            <a:lvl5pPr indent="-304800" lvl="4" marL="2286000" algn="l">
              <a:lnSpc>
                <a:spcPct val="115000"/>
              </a:lnSpc>
              <a:spcBef>
                <a:spcPts val="0"/>
              </a:spcBef>
              <a:spcAft>
                <a:spcPts val="0"/>
              </a:spcAft>
              <a:buSzPts val="1200"/>
              <a:buChar char="○"/>
              <a:defRPr sz="1200"/>
            </a:lvl5pPr>
            <a:lvl6pPr indent="-304800" lvl="5" marL="2743200" algn="l">
              <a:lnSpc>
                <a:spcPct val="115000"/>
              </a:lnSpc>
              <a:spcBef>
                <a:spcPts val="0"/>
              </a:spcBef>
              <a:spcAft>
                <a:spcPts val="0"/>
              </a:spcAft>
              <a:buSzPts val="1200"/>
              <a:buChar char="■"/>
              <a:defRPr sz="1200"/>
            </a:lvl6pPr>
            <a:lvl7pPr indent="-304800" lvl="6" marL="3200400" algn="l">
              <a:lnSpc>
                <a:spcPct val="115000"/>
              </a:lnSpc>
              <a:spcBef>
                <a:spcPts val="0"/>
              </a:spcBef>
              <a:spcAft>
                <a:spcPts val="0"/>
              </a:spcAft>
              <a:buSzPts val="1200"/>
              <a:buChar char="●"/>
              <a:defRPr sz="1200"/>
            </a:lvl7pPr>
            <a:lvl8pPr indent="-304800" lvl="7" marL="3657600" algn="l">
              <a:lnSpc>
                <a:spcPct val="115000"/>
              </a:lnSpc>
              <a:spcBef>
                <a:spcPts val="0"/>
              </a:spcBef>
              <a:spcAft>
                <a:spcPts val="0"/>
              </a:spcAft>
              <a:buSzPts val="1200"/>
              <a:buChar char="○"/>
              <a:defRPr sz="1200"/>
            </a:lvl8pPr>
            <a:lvl9pPr indent="-304800" lvl="8" marL="4114800" algn="l">
              <a:lnSpc>
                <a:spcPct val="115000"/>
              </a:lnSpc>
              <a:spcBef>
                <a:spcPts val="0"/>
              </a:spcBef>
              <a:spcAft>
                <a:spcPts val="0"/>
              </a:spcAft>
              <a:buSzPts val="1200"/>
              <a:buChar char="■"/>
              <a:defRPr sz="1200"/>
            </a:lvl9pPr>
          </a:lstStyle>
          <a:p/>
        </p:txBody>
      </p:sp>
      <p:sp>
        <p:nvSpPr>
          <p:cNvPr id="70" name="Google Shape;70;p18"/>
          <p:cNvSpPr txBox="1"/>
          <p:nvPr>
            <p:ph idx="2" type="body"/>
          </p:nvPr>
        </p:nvSpPr>
        <p:spPr>
          <a:xfrm>
            <a:off x="4832400" y="1152475"/>
            <a:ext cx="3999900" cy="3416400"/>
          </a:xfrm>
          <a:prstGeom prst="rect">
            <a:avLst/>
          </a:prstGeom>
          <a:noFill/>
          <a:ln>
            <a:noFill/>
          </a:ln>
        </p:spPr>
        <p:txBody>
          <a:bodyPr anchorCtr="0" anchor="t" bIns="91425" lIns="91425" spcFirstLastPara="1" rIns="91425" wrap="square" tIns="91425">
            <a:normAutofit/>
          </a:bodyPr>
          <a:lstStyle>
            <a:lvl1pPr indent="-317500" lvl="0" marL="457200" algn="l">
              <a:lnSpc>
                <a:spcPct val="115000"/>
              </a:lnSpc>
              <a:spcBef>
                <a:spcPts val="0"/>
              </a:spcBef>
              <a:spcAft>
                <a:spcPts val="0"/>
              </a:spcAft>
              <a:buSzPts val="1400"/>
              <a:buChar char="●"/>
              <a:defRPr sz="1400"/>
            </a:lvl1pPr>
            <a:lvl2pPr indent="-304800" lvl="1" marL="914400" algn="l">
              <a:lnSpc>
                <a:spcPct val="115000"/>
              </a:lnSpc>
              <a:spcBef>
                <a:spcPts val="0"/>
              </a:spcBef>
              <a:spcAft>
                <a:spcPts val="0"/>
              </a:spcAft>
              <a:buSzPts val="1200"/>
              <a:buChar char="○"/>
              <a:defRPr sz="1200"/>
            </a:lvl2pPr>
            <a:lvl3pPr indent="-304800" lvl="2" marL="1371600" algn="l">
              <a:lnSpc>
                <a:spcPct val="115000"/>
              </a:lnSpc>
              <a:spcBef>
                <a:spcPts val="0"/>
              </a:spcBef>
              <a:spcAft>
                <a:spcPts val="0"/>
              </a:spcAft>
              <a:buSzPts val="1200"/>
              <a:buChar char="■"/>
              <a:defRPr sz="1200"/>
            </a:lvl3pPr>
            <a:lvl4pPr indent="-304800" lvl="3" marL="1828800" algn="l">
              <a:lnSpc>
                <a:spcPct val="115000"/>
              </a:lnSpc>
              <a:spcBef>
                <a:spcPts val="0"/>
              </a:spcBef>
              <a:spcAft>
                <a:spcPts val="0"/>
              </a:spcAft>
              <a:buSzPts val="1200"/>
              <a:buChar char="●"/>
              <a:defRPr sz="1200"/>
            </a:lvl4pPr>
            <a:lvl5pPr indent="-304800" lvl="4" marL="2286000" algn="l">
              <a:lnSpc>
                <a:spcPct val="115000"/>
              </a:lnSpc>
              <a:spcBef>
                <a:spcPts val="0"/>
              </a:spcBef>
              <a:spcAft>
                <a:spcPts val="0"/>
              </a:spcAft>
              <a:buSzPts val="1200"/>
              <a:buChar char="○"/>
              <a:defRPr sz="1200"/>
            </a:lvl5pPr>
            <a:lvl6pPr indent="-304800" lvl="5" marL="2743200" algn="l">
              <a:lnSpc>
                <a:spcPct val="115000"/>
              </a:lnSpc>
              <a:spcBef>
                <a:spcPts val="0"/>
              </a:spcBef>
              <a:spcAft>
                <a:spcPts val="0"/>
              </a:spcAft>
              <a:buSzPts val="1200"/>
              <a:buChar char="■"/>
              <a:defRPr sz="1200"/>
            </a:lvl6pPr>
            <a:lvl7pPr indent="-304800" lvl="6" marL="3200400" algn="l">
              <a:lnSpc>
                <a:spcPct val="115000"/>
              </a:lnSpc>
              <a:spcBef>
                <a:spcPts val="0"/>
              </a:spcBef>
              <a:spcAft>
                <a:spcPts val="0"/>
              </a:spcAft>
              <a:buSzPts val="1200"/>
              <a:buChar char="●"/>
              <a:defRPr sz="1200"/>
            </a:lvl7pPr>
            <a:lvl8pPr indent="-304800" lvl="7" marL="3657600" algn="l">
              <a:lnSpc>
                <a:spcPct val="115000"/>
              </a:lnSpc>
              <a:spcBef>
                <a:spcPts val="0"/>
              </a:spcBef>
              <a:spcAft>
                <a:spcPts val="0"/>
              </a:spcAft>
              <a:buSzPts val="1200"/>
              <a:buChar char="○"/>
              <a:defRPr sz="1200"/>
            </a:lvl8pPr>
            <a:lvl9pPr indent="-304800" lvl="8" marL="4114800" algn="l">
              <a:lnSpc>
                <a:spcPct val="115000"/>
              </a:lnSpc>
              <a:spcBef>
                <a:spcPts val="0"/>
              </a:spcBef>
              <a:spcAft>
                <a:spcPts val="0"/>
              </a:spcAft>
              <a:buSzPts val="1200"/>
              <a:buChar char="■"/>
              <a:defRPr sz="1200"/>
            </a:lvl9pPr>
          </a:lstStyle>
          <a:p/>
        </p:txBody>
      </p:sp>
      <p:sp>
        <p:nvSpPr>
          <p:cNvPr id="71" name="Google Shape;71;p18"/>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72" name="Shape 72"/>
        <p:cNvGrpSpPr/>
        <p:nvPr/>
      </p:nvGrpSpPr>
      <p:grpSpPr>
        <a:xfrm>
          <a:off x="0" y="0"/>
          <a:ext cx="0" cy="0"/>
          <a:chOff x="0" y="0"/>
          <a:chExt cx="0" cy="0"/>
        </a:xfrm>
      </p:grpSpPr>
      <p:sp>
        <p:nvSpPr>
          <p:cNvPr id="73" name="Google Shape;73;p19"/>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74" name="Google Shape;74;p19"/>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75" name="Shape 75"/>
        <p:cNvGrpSpPr/>
        <p:nvPr/>
      </p:nvGrpSpPr>
      <p:grpSpPr>
        <a:xfrm>
          <a:off x="0" y="0"/>
          <a:ext cx="0" cy="0"/>
          <a:chOff x="0" y="0"/>
          <a:chExt cx="0" cy="0"/>
        </a:xfrm>
      </p:grpSpPr>
      <p:sp>
        <p:nvSpPr>
          <p:cNvPr id="76" name="Google Shape;76;p20"/>
          <p:cNvSpPr txBox="1"/>
          <p:nvPr>
            <p:ph type="title"/>
          </p:nvPr>
        </p:nvSpPr>
        <p:spPr>
          <a:xfrm>
            <a:off x="311700" y="555600"/>
            <a:ext cx="2808000" cy="755700"/>
          </a:xfrm>
          <a:prstGeom prst="rect">
            <a:avLst/>
          </a:prstGeom>
          <a:noFill/>
          <a:ln>
            <a:noFill/>
          </a:ln>
        </p:spPr>
        <p:txBody>
          <a:bodyPr anchorCtr="0" anchor="b" bIns="91425" lIns="91425" spcFirstLastPara="1" rIns="91425" wrap="square" tIns="91425">
            <a:normAutofit/>
          </a:bodyPr>
          <a:lstStyle>
            <a:lvl1pPr lvl="0" algn="l">
              <a:lnSpc>
                <a:spcPct val="100000"/>
              </a:lnSpc>
              <a:spcBef>
                <a:spcPts val="0"/>
              </a:spcBef>
              <a:spcAft>
                <a:spcPts val="0"/>
              </a:spcAft>
              <a:buSzPts val="2400"/>
              <a:buNone/>
              <a:defRPr sz="2400"/>
            </a:lvl1pPr>
            <a:lvl2pPr lvl="1" algn="l">
              <a:lnSpc>
                <a:spcPct val="100000"/>
              </a:lnSpc>
              <a:spcBef>
                <a:spcPts val="0"/>
              </a:spcBef>
              <a:spcAft>
                <a:spcPts val="0"/>
              </a:spcAft>
              <a:buSzPts val="2400"/>
              <a:buNone/>
              <a:defRPr sz="2400"/>
            </a:lvl2pPr>
            <a:lvl3pPr lvl="2" algn="l">
              <a:lnSpc>
                <a:spcPct val="100000"/>
              </a:lnSpc>
              <a:spcBef>
                <a:spcPts val="0"/>
              </a:spcBef>
              <a:spcAft>
                <a:spcPts val="0"/>
              </a:spcAft>
              <a:buSzPts val="2400"/>
              <a:buNone/>
              <a:defRPr sz="2400"/>
            </a:lvl3pPr>
            <a:lvl4pPr lvl="3" algn="l">
              <a:lnSpc>
                <a:spcPct val="100000"/>
              </a:lnSpc>
              <a:spcBef>
                <a:spcPts val="0"/>
              </a:spcBef>
              <a:spcAft>
                <a:spcPts val="0"/>
              </a:spcAft>
              <a:buSzPts val="2400"/>
              <a:buNone/>
              <a:defRPr sz="2400"/>
            </a:lvl4pPr>
            <a:lvl5pPr lvl="4" algn="l">
              <a:lnSpc>
                <a:spcPct val="100000"/>
              </a:lnSpc>
              <a:spcBef>
                <a:spcPts val="0"/>
              </a:spcBef>
              <a:spcAft>
                <a:spcPts val="0"/>
              </a:spcAft>
              <a:buSzPts val="2400"/>
              <a:buNone/>
              <a:defRPr sz="2400"/>
            </a:lvl5pPr>
            <a:lvl6pPr lvl="5" algn="l">
              <a:lnSpc>
                <a:spcPct val="100000"/>
              </a:lnSpc>
              <a:spcBef>
                <a:spcPts val="0"/>
              </a:spcBef>
              <a:spcAft>
                <a:spcPts val="0"/>
              </a:spcAft>
              <a:buSzPts val="2400"/>
              <a:buNone/>
              <a:defRPr sz="2400"/>
            </a:lvl6pPr>
            <a:lvl7pPr lvl="6" algn="l">
              <a:lnSpc>
                <a:spcPct val="100000"/>
              </a:lnSpc>
              <a:spcBef>
                <a:spcPts val="0"/>
              </a:spcBef>
              <a:spcAft>
                <a:spcPts val="0"/>
              </a:spcAft>
              <a:buSzPts val="2400"/>
              <a:buNone/>
              <a:defRPr sz="2400"/>
            </a:lvl7pPr>
            <a:lvl8pPr lvl="7" algn="l">
              <a:lnSpc>
                <a:spcPct val="100000"/>
              </a:lnSpc>
              <a:spcBef>
                <a:spcPts val="0"/>
              </a:spcBef>
              <a:spcAft>
                <a:spcPts val="0"/>
              </a:spcAft>
              <a:buSzPts val="2400"/>
              <a:buNone/>
              <a:defRPr sz="2400"/>
            </a:lvl8pPr>
            <a:lvl9pPr lvl="8" algn="l">
              <a:lnSpc>
                <a:spcPct val="100000"/>
              </a:lnSpc>
              <a:spcBef>
                <a:spcPts val="0"/>
              </a:spcBef>
              <a:spcAft>
                <a:spcPts val="0"/>
              </a:spcAft>
              <a:buSzPts val="2400"/>
              <a:buNone/>
              <a:defRPr sz="2400"/>
            </a:lvl9pPr>
          </a:lstStyle>
          <a:p/>
        </p:txBody>
      </p:sp>
      <p:sp>
        <p:nvSpPr>
          <p:cNvPr id="77" name="Google Shape;77;p20"/>
          <p:cNvSpPr txBox="1"/>
          <p:nvPr>
            <p:ph idx="1" type="body"/>
          </p:nvPr>
        </p:nvSpPr>
        <p:spPr>
          <a:xfrm>
            <a:off x="311700" y="1389600"/>
            <a:ext cx="2808000" cy="3179400"/>
          </a:xfrm>
          <a:prstGeom prst="rect">
            <a:avLst/>
          </a:prstGeom>
          <a:noFill/>
          <a:ln>
            <a:noFill/>
          </a:ln>
        </p:spPr>
        <p:txBody>
          <a:bodyPr anchorCtr="0" anchor="t" bIns="91425" lIns="91425" spcFirstLastPara="1" rIns="91425" wrap="square" tIns="91425">
            <a:normAutofit/>
          </a:bodyPr>
          <a:lstStyle>
            <a:lvl1pPr indent="-304800" lvl="0" marL="457200" algn="l">
              <a:lnSpc>
                <a:spcPct val="115000"/>
              </a:lnSpc>
              <a:spcBef>
                <a:spcPts val="0"/>
              </a:spcBef>
              <a:spcAft>
                <a:spcPts val="0"/>
              </a:spcAft>
              <a:buSzPts val="1200"/>
              <a:buChar char="●"/>
              <a:defRPr sz="1200"/>
            </a:lvl1pPr>
            <a:lvl2pPr indent="-304800" lvl="1" marL="914400" algn="l">
              <a:lnSpc>
                <a:spcPct val="115000"/>
              </a:lnSpc>
              <a:spcBef>
                <a:spcPts val="0"/>
              </a:spcBef>
              <a:spcAft>
                <a:spcPts val="0"/>
              </a:spcAft>
              <a:buSzPts val="1200"/>
              <a:buChar char="○"/>
              <a:defRPr sz="1200"/>
            </a:lvl2pPr>
            <a:lvl3pPr indent="-304800" lvl="2" marL="1371600" algn="l">
              <a:lnSpc>
                <a:spcPct val="115000"/>
              </a:lnSpc>
              <a:spcBef>
                <a:spcPts val="0"/>
              </a:spcBef>
              <a:spcAft>
                <a:spcPts val="0"/>
              </a:spcAft>
              <a:buSzPts val="1200"/>
              <a:buChar char="■"/>
              <a:defRPr sz="1200"/>
            </a:lvl3pPr>
            <a:lvl4pPr indent="-304800" lvl="3" marL="1828800" algn="l">
              <a:lnSpc>
                <a:spcPct val="115000"/>
              </a:lnSpc>
              <a:spcBef>
                <a:spcPts val="0"/>
              </a:spcBef>
              <a:spcAft>
                <a:spcPts val="0"/>
              </a:spcAft>
              <a:buSzPts val="1200"/>
              <a:buChar char="●"/>
              <a:defRPr sz="1200"/>
            </a:lvl4pPr>
            <a:lvl5pPr indent="-304800" lvl="4" marL="2286000" algn="l">
              <a:lnSpc>
                <a:spcPct val="115000"/>
              </a:lnSpc>
              <a:spcBef>
                <a:spcPts val="0"/>
              </a:spcBef>
              <a:spcAft>
                <a:spcPts val="0"/>
              </a:spcAft>
              <a:buSzPts val="1200"/>
              <a:buChar char="○"/>
              <a:defRPr sz="1200"/>
            </a:lvl5pPr>
            <a:lvl6pPr indent="-304800" lvl="5" marL="2743200" algn="l">
              <a:lnSpc>
                <a:spcPct val="115000"/>
              </a:lnSpc>
              <a:spcBef>
                <a:spcPts val="0"/>
              </a:spcBef>
              <a:spcAft>
                <a:spcPts val="0"/>
              </a:spcAft>
              <a:buSzPts val="1200"/>
              <a:buChar char="■"/>
              <a:defRPr sz="1200"/>
            </a:lvl6pPr>
            <a:lvl7pPr indent="-304800" lvl="6" marL="3200400" algn="l">
              <a:lnSpc>
                <a:spcPct val="115000"/>
              </a:lnSpc>
              <a:spcBef>
                <a:spcPts val="0"/>
              </a:spcBef>
              <a:spcAft>
                <a:spcPts val="0"/>
              </a:spcAft>
              <a:buSzPts val="1200"/>
              <a:buChar char="●"/>
              <a:defRPr sz="1200"/>
            </a:lvl7pPr>
            <a:lvl8pPr indent="-304800" lvl="7" marL="3657600" algn="l">
              <a:lnSpc>
                <a:spcPct val="115000"/>
              </a:lnSpc>
              <a:spcBef>
                <a:spcPts val="0"/>
              </a:spcBef>
              <a:spcAft>
                <a:spcPts val="0"/>
              </a:spcAft>
              <a:buSzPts val="1200"/>
              <a:buChar char="○"/>
              <a:defRPr sz="1200"/>
            </a:lvl8pPr>
            <a:lvl9pPr indent="-304800" lvl="8" marL="4114800" algn="l">
              <a:lnSpc>
                <a:spcPct val="115000"/>
              </a:lnSpc>
              <a:spcBef>
                <a:spcPts val="0"/>
              </a:spcBef>
              <a:spcAft>
                <a:spcPts val="0"/>
              </a:spcAft>
              <a:buSzPts val="1200"/>
              <a:buChar char="■"/>
              <a:defRPr sz="1200"/>
            </a:lvl9pPr>
          </a:lstStyle>
          <a:p/>
        </p:txBody>
      </p:sp>
      <p:sp>
        <p:nvSpPr>
          <p:cNvPr id="78" name="Google Shape;78;p20"/>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79" name="Shape 79"/>
        <p:cNvGrpSpPr/>
        <p:nvPr/>
      </p:nvGrpSpPr>
      <p:grpSpPr>
        <a:xfrm>
          <a:off x="0" y="0"/>
          <a:ext cx="0" cy="0"/>
          <a:chOff x="0" y="0"/>
          <a:chExt cx="0" cy="0"/>
        </a:xfrm>
      </p:grpSpPr>
      <p:sp>
        <p:nvSpPr>
          <p:cNvPr id="80" name="Google Shape;80;p21"/>
          <p:cNvSpPr txBox="1"/>
          <p:nvPr>
            <p:ph type="title"/>
          </p:nvPr>
        </p:nvSpPr>
        <p:spPr>
          <a:xfrm>
            <a:off x="490250" y="450150"/>
            <a:ext cx="6367800" cy="4090800"/>
          </a:xfrm>
          <a:prstGeom prst="rect">
            <a:avLst/>
          </a:prstGeom>
          <a:noFill/>
          <a:ln>
            <a:noFill/>
          </a:ln>
        </p:spPr>
        <p:txBody>
          <a:bodyPr anchorCtr="0" anchor="ctr" bIns="91425" lIns="91425" spcFirstLastPara="1" rIns="91425" wrap="square" tIns="91425">
            <a:normAutofit/>
          </a:bodyPr>
          <a:lstStyle>
            <a:lvl1pPr lvl="0" algn="l">
              <a:lnSpc>
                <a:spcPct val="100000"/>
              </a:lnSpc>
              <a:spcBef>
                <a:spcPts val="0"/>
              </a:spcBef>
              <a:spcAft>
                <a:spcPts val="0"/>
              </a:spcAft>
              <a:buSzPts val="4800"/>
              <a:buNone/>
              <a:defRPr sz="4800"/>
            </a:lvl1pPr>
            <a:lvl2pPr lvl="1" algn="l">
              <a:lnSpc>
                <a:spcPct val="100000"/>
              </a:lnSpc>
              <a:spcBef>
                <a:spcPts val="0"/>
              </a:spcBef>
              <a:spcAft>
                <a:spcPts val="0"/>
              </a:spcAft>
              <a:buSzPts val="4800"/>
              <a:buNone/>
              <a:defRPr sz="4800"/>
            </a:lvl2pPr>
            <a:lvl3pPr lvl="2" algn="l">
              <a:lnSpc>
                <a:spcPct val="100000"/>
              </a:lnSpc>
              <a:spcBef>
                <a:spcPts val="0"/>
              </a:spcBef>
              <a:spcAft>
                <a:spcPts val="0"/>
              </a:spcAft>
              <a:buSzPts val="4800"/>
              <a:buNone/>
              <a:defRPr sz="4800"/>
            </a:lvl3pPr>
            <a:lvl4pPr lvl="3" algn="l">
              <a:lnSpc>
                <a:spcPct val="100000"/>
              </a:lnSpc>
              <a:spcBef>
                <a:spcPts val="0"/>
              </a:spcBef>
              <a:spcAft>
                <a:spcPts val="0"/>
              </a:spcAft>
              <a:buSzPts val="4800"/>
              <a:buNone/>
              <a:defRPr sz="4800"/>
            </a:lvl4pPr>
            <a:lvl5pPr lvl="4" algn="l">
              <a:lnSpc>
                <a:spcPct val="100000"/>
              </a:lnSpc>
              <a:spcBef>
                <a:spcPts val="0"/>
              </a:spcBef>
              <a:spcAft>
                <a:spcPts val="0"/>
              </a:spcAft>
              <a:buSzPts val="4800"/>
              <a:buNone/>
              <a:defRPr sz="4800"/>
            </a:lvl5pPr>
            <a:lvl6pPr lvl="5" algn="l">
              <a:lnSpc>
                <a:spcPct val="100000"/>
              </a:lnSpc>
              <a:spcBef>
                <a:spcPts val="0"/>
              </a:spcBef>
              <a:spcAft>
                <a:spcPts val="0"/>
              </a:spcAft>
              <a:buSzPts val="4800"/>
              <a:buNone/>
              <a:defRPr sz="4800"/>
            </a:lvl6pPr>
            <a:lvl7pPr lvl="6" algn="l">
              <a:lnSpc>
                <a:spcPct val="100000"/>
              </a:lnSpc>
              <a:spcBef>
                <a:spcPts val="0"/>
              </a:spcBef>
              <a:spcAft>
                <a:spcPts val="0"/>
              </a:spcAft>
              <a:buSzPts val="4800"/>
              <a:buNone/>
              <a:defRPr sz="4800"/>
            </a:lvl7pPr>
            <a:lvl8pPr lvl="7" algn="l">
              <a:lnSpc>
                <a:spcPct val="100000"/>
              </a:lnSpc>
              <a:spcBef>
                <a:spcPts val="0"/>
              </a:spcBef>
              <a:spcAft>
                <a:spcPts val="0"/>
              </a:spcAft>
              <a:buSzPts val="4800"/>
              <a:buNone/>
              <a:defRPr sz="4800"/>
            </a:lvl8pPr>
            <a:lvl9pPr lvl="8" algn="l">
              <a:lnSpc>
                <a:spcPct val="100000"/>
              </a:lnSpc>
              <a:spcBef>
                <a:spcPts val="0"/>
              </a:spcBef>
              <a:spcAft>
                <a:spcPts val="0"/>
              </a:spcAft>
              <a:buSzPts val="4800"/>
              <a:buNone/>
              <a:defRPr sz="4800"/>
            </a:lvl9pPr>
          </a:lstStyle>
          <a:p/>
        </p:txBody>
      </p:sp>
      <p:sp>
        <p:nvSpPr>
          <p:cNvPr id="81" name="Google Shape;81;p2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82" name="Shape 82"/>
        <p:cNvGrpSpPr/>
        <p:nvPr/>
      </p:nvGrpSpPr>
      <p:grpSpPr>
        <a:xfrm>
          <a:off x="0" y="0"/>
          <a:ext cx="0" cy="0"/>
          <a:chOff x="0" y="0"/>
          <a:chExt cx="0" cy="0"/>
        </a:xfrm>
      </p:grpSpPr>
      <p:sp>
        <p:nvSpPr>
          <p:cNvPr id="83" name="Google Shape;83;p22"/>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4" name="Google Shape;84;p22"/>
          <p:cNvSpPr txBox="1"/>
          <p:nvPr>
            <p:ph type="title"/>
          </p:nvPr>
        </p:nvSpPr>
        <p:spPr>
          <a:xfrm>
            <a:off x="265500" y="1233175"/>
            <a:ext cx="4045200" cy="1482300"/>
          </a:xfrm>
          <a:prstGeom prst="rect">
            <a:avLst/>
          </a:prstGeom>
          <a:noFill/>
          <a:ln>
            <a:noFill/>
          </a:ln>
        </p:spPr>
        <p:txBody>
          <a:bodyPr anchorCtr="0" anchor="b" bIns="91425" lIns="91425" spcFirstLastPara="1" rIns="91425" wrap="square" tIns="91425">
            <a:normAutofit/>
          </a:bodyPr>
          <a:lstStyle>
            <a:lvl1pPr lvl="0" algn="ctr">
              <a:lnSpc>
                <a:spcPct val="100000"/>
              </a:lnSpc>
              <a:spcBef>
                <a:spcPts val="0"/>
              </a:spcBef>
              <a:spcAft>
                <a:spcPts val="0"/>
              </a:spcAft>
              <a:buSzPts val="4200"/>
              <a:buNone/>
              <a:defRPr sz="4200"/>
            </a:lvl1pPr>
            <a:lvl2pPr lvl="1" algn="ctr">
              <a:lnSpc>
                <a:spcPct val="100000"/>
              </a:lnSpc>
              <a:spcBef>
                <a:spcPts val="0"/>
              </a:spcBef>
              <a:spcAft>
                <a:spcPts val="0"/>
              </a:spcAft>
              <a:buSzPts val="4200"/>
              <a:buNone/>
              <a:defRPr sz="4200"/>
            </a:lvl2pPr>
            <a:lvl3pPr lvl="2" algn="ctr">
              <a:lnSpc>
                <a:spcPct val="100000"/>
              </a:lnSpc>
              <a:spcBef>
                <a:spcPts val="0"/>
              </a:spcBef>
              <a:spcAft>
                <a:spcPts val="0"/>
              </a:spcAft>
              <a:buSzPts val="4200"/>
              <a:buNone/>
              <a:defRPr sz="4200"/>
            </a:lvl3pPr>
            <a:lvl4pPr lvl="3" algn="ctr">
              <a:lnSpc>
                <a:spcPct val="100000"/>
              </a:lnSpc>
              <a:spcBef>
                <a:spcPts val="0"/>
              </a:spcBef>
              <a:spcAft>
                <a:spcPts val="0"/>
              </a:spcAft>
              <a:buSzPts val="4200"/>
              <a:buNone/>
              <a:defRPr sz="4200"/>
            </a:lvl4pPr>
            <a:lvl5pPr lvl="4" algn="ctr">
              <a:lnSpc>
                <a:spcPct val="100000"/>
              </a:lnSpc>
              <a:spcBef>
                <a:spcPts val="0"/>
              </a:spcBef>
              <a:spcAft>
                <a:spcPts val="0"/>
              </a:spcAft>
              <a:buSzPts val="4200"/>
              <a:buNone/>
              <a:defRPr sz="4200"/>
            </a:lvl5pPr>
            <a:lvl6pPr lvl="5" algn="ctr">
              <a:lnSpc>
                <a:spcPct val="100000"/>
              </a:lnSpc>
              <a:spcBef>
                <a:spcPts val="0"/>
              </a:spcBef>
              <a:spcAft>
                <a:spcPts val="0"/>
              </a:spcAft>
              <a:buSzPts val="4200"/>
              <a:buNone/>
              <a:defRPr sz="4200"/>
            </a:lvl6pPr>
            <a:lvl7pPr lvl="6" algn="ctr">
              <a:lnSpc>
                <a:spcPct val="100000"/>
              </a:lnSpc>
              <a:spcBef>
                <a:spcPts val="0"/>
              </a:spcBef>
              <a:spcAft>
                <a:spcPts val="0"/>
              </a:spcAft>
              <a:buSzPts val="4200"/>
              <a:buNone/>
              <a:defRPr sz="4200"/>
            </a:lvl7pPr>
            <a:lvl8pPr lvl="7" algn="ctr">
              <a:lnSpc>
                <a:spcPct val="100000"/>
              </a:lnSpc>
              <a:spcBef>
                <a:spcPts val="0"/>
              </a:spcBef>
              <a:spcAft>
                <a:spcPts val="0"/>
              </a:spcAft>
              <a:buSzPts val="4200"/>
              <a:buNone/>
              <a:defRPr sz="4200"/>
            </a:lvl8pPr>
            <a:lvl9pPr lvl="8" algn="ctr">
              <a:lnSpc>
                <a:spcPct val="100000"/>
              </a:lnSpc>
              <a:spcBef>
                <a:spcPts val="0"/>
              </a:spcBef>
              <a:spcAft>
                <a:spcPts val="0"/>
              </a:spcAft>
              <a:buSzPts val="4200"/>
              <a:buNone/>
              <a:defRPr sz="4200"/>
            </a:lvl9pPr>
          </a:lstStyle>
          <a:p/>
        </p:txBody>
      </p:sp>
      <p:sp>
        <p:nvSpPr>
          <p:cNvPr id="85" name="Google Shape;85;p22"/>
          <p:cNvSpPr txBox="1"/>
          <p:nvPr>
            <p:ph idx="1" type="subTitle"/>
          </p:nvPr>
        </p:nvSpPr>
        <p:spPr>
          <a:xfrm>
            <a:off x="265500" y="2803075"/>
            <a:ext cx="4045200" cy="1235100"/>
          </a:xfrm>
          <a:prstGeom prst="rect">
            <a:avLst/>
          </a:prstGeom>
          <a:noFill/>
          <a:ln>
            <a:noFill/>
          </a:ln>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86" name="Google Shape;86;p22"/>
          <p:cNvSpPr txBox="1"/>
          <p:nvPr>
            <p:ph idx="2" type="body"/>
          </p:nvPr>
        </p:nvSpPr>
        <p:spPr>
          <a:xfrm>
            <a:off x="4939500" y="724075"/>
            <a:ext cx="3837000" cy="3695100"/>
          </a:xfrm>
          <a:prstGeom prst="rect">
            <a:avLst/>
          </a:prstGeom>
          <a:noFill/>
          <a:ln>
            <a:noFill/>
          </a:ln>
        </p:spPr>
        <p:txBody>
          <a:bodyPr anchorCtr="0" anchor="ctr" bIns="91425" lIns="91425" spcFirstLastPara="1" rIns="91425" wrap="square" tIns="91425">
            <a:normAutofit/>
          </a:bodyPr>
          <a:lstStyle>
            <a:lvl1pPr indent="-342900" lvl="0" marL="457200" algn="l">
              <a:lnSpc>
                <a:spcPct val="115000"/>
              </a:lnSpc>
              <a:spcBef>
                <a:spcPts val="0"/>
              </a:spcBef>
              <a:spcAft>
                <a:spcPts val="0"/>
              </a:spcAft>
              <a:buSzPts val="1800"/>
              <a:buChar char="●"/>
              <a:defRPr/>
            </a:lvl1pPr>
            <a:lvl2pPr indent="-317500" lvl="1" marL="914400" algn="l">
              <a:lnSpc>
                <a:spcPct val="115000"/>
              </a:lnSpc>
              <a:spcBef>
                <a:spcPts val="0"/>
              </a:spcBef>
              <a:spcAft>
                <a:spcPts val="0"/>
              </a:spcAft>
              <a:buSzPts val="1400"/>
              <a:buChar char="○"/>
              <a:defRPr/>
            </a:lvl2pPr>
            <a:lvl3pPr indent="-317500" lvl="2" marL="1371600" algn="l">
              <a:lnSpc>
                <a:spcPct val="115000"/>
              </a:lnSpc>
              <a:spcBef>
                <a:spcPts val="0"/>
              </a:spcBef>
              <a:spcAft>
                <a:spcPts val="0"/>
              </a:spcAft>
              <a:buSzPts val="1400"/>
              <a:buChar char="■"/>
              <a:defRPr/>
            </a:lvl3pPr>
            <a:lvl4pPr indent="-317500" lvl="3" marL="1828800" algn="l">
              <a:lnSpc>
                <a:spcPct val="115000"/>
              </a:lnSpc>
              <a:spcBef>
                <a:spcPts val="0"/>
              </a:spcBef>
              <a:spcAft>
                <a:spcPts val="0"/>
              </a:spcAft>
              <a:buSzPts val="1400"/>
              <a:buChar char="●"/>
              <a:defRPr/>
            </a:lvl4pPr>
            <a:lvl5pPr indent="-317500" lvl="4" marL="2286000" algn="l">
              <a:lnSpc>
                <a:spcPct val="115000"/>
              </a:lnSpc>
              <a:spcBef>
                <a:spcPts val="0"/>
              </a:spcBef>
              <a:spcAft>
                <a:spcPts val="0"/>
              </a:spcAft>
              <a:buSzPts val="1400"/>
              <a:buChar char="○"/>
              <a:defRPr/>
            </a:lvl5pPr>
            <a:lvl6pPr indent="-317500" lvl="5" marL="2743200" algn="l">
              <a:lnSpc>
                <a:spcPct val="115000"/>
              </a:lnSpc>
              <a:spcBef>
                <a:spcPts val="0"/>
              </a:spcBef>
              <a:spcAft>
                <a:spcPts val="0"/>
              </a:spcAft>
              <a:buSzPts val="1400"/>
              <a:buChar char="■"/>
              <a:defRPr/>
            </a:lvl6pPr>
            <a:lvl7pPr indent="-317500" lvl="6" marL="3200400" algn="l">
              <a:lnSpc>
                <a:spcPct val="115000"/>
              </a:lnSpc>
              <a:spcBef>
                <a:spcPts val="0"/>
              </a:spcBef>
              <a:spcAft>
                <a:spcPts val="0"/>
              </a:spcAft>
              <a:buSzPts val="1400"/>
              <a:buChar char="●"/>
              <a:defRPr/>
            </a:lvl7pPr>
            <a:lvl8pPr indent="-317500" lvl="7" marL="3657600" algn="l">
              <a:lnSpc>
                <a:spcPct val="115000"/>
              </a:lnSpc>
              <a:spcBef>
                <a:spcPts val="0"/>
              </a:spcBef>
              <a:spcAft>
                <a:spcPts val="0"/>
              </a:spcAft>
              <a:buSzPts val="1400"/>
              <a:buChar char="○"/>
              <a:defRPr/>
            </a:lvl8pPr>
            <a:lvl9pPr indent="-317500" lvl="8" marL="4114800" algn="l">
              <a:lnSpc>
                <a:spcPct val="115000"/>
              </a:lnSpc>
              <a:spcBef>
                <a:spcPts val="0"/>
              </a:spcBef>
              <a:spcAft>
                <a:spcPts val="0"/>
              </a:spcAft>
              <a:buSzPts val="1400"/>
              <a:buChar char="■"/>
              <a:defRPr/>
            </a:lvl9pPr>
          </a:lstStyle>
          <a:p/>
        </p:txBody>
      </p:sp>
      <p:sp>
        <p:nvSpPr>
          <p:cNvPr id="87" name="Google Shape;87;p22"/>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88" name="Shape 88"/>
        <p:cNvGrpSpPr/>
        <p:nvPr/>
      </p:nvGrpSpPr>
      <p:grpSpPr>
        <a:xfrm>
          <a:off x="0" y="0"/>
          <a:ext cx="0" cy="0"/>
          <a:chOff x="0" y="0"/>
          <a:chExt cx="0" cy="0"/>
        </a:xfrm>
      </p:grpSpPr>
      <p:sp>
        <p:nvSpPr>
          <p:cNvPr id="89" name="Google Shape;89;p23"/>
          <p:cNvSpPr txBox="1"/>
          <p:nvPr>
            <p:ph idx="1" type="body"/>
          </p:nvPr>
        </p:nvSpPr>
        <p:spPr>
          <a:xfrm>
            <a:off x="311700" y="4230575"/>
            <a:ext cx="5998800" cy="605100"/>
          </a:xfrm>
          <a:prstGeom prst="rect">
            <a:avLst/>
          </a:prstGeom>
          <a:noFill/>
          <a:ln>
            <a:noFill/>
          </a:ln>
        </p:spPr>
        <p:txBody>
          <a:bodyPr anchorCtr="0" anchor="ctr" bIns="91425" lIns="91425" spcFirstLastPara="1" rIns="91425" wrap="square" tIns="91425">
            <a:normAutofit/>
          </a:bodyPr>
          <a:lstStyle>
            <a:lvl1pPr indent="-228600" lvl="0" marL="457200" algn="l">
              <a:lnSpc>
                <a:spcPct val="100000"/>
              </a:lnSpc>
              <a:spcBef>
                <a:spcPts val="0"/>
              </a:spcBef>
              <a:spcAft>
                <a:spcPts val="0"/>
              </a:spcAft>
              <a:buSzPts val="1800"/>
              <a:buNone/>
              <a:defRPr/>
            </a:lvl1pPr>
          </a:lstStyle>
          <a:p/>
        </p:txBody>
      </p:sp>
      <p:sp>
        <p:nvSpPr>
          <p:cNvPr id="90" name="Google Shape;90;p23"/>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91" name="Shape 91"/>
        <p:cNvGrpSpPr/>
        <p:nvPr/>
      </p:nvGrpSpPr>
      <p:grpSpPr>
        <a:xfrm>
          <a:off x="0" y="0"/>
          <a:ext cx="0" cy="0"/>
          <a:chOff x="0" y="0"/>
          <a:chExt cx="0" cy="0"/>
        </a:xfrm>
      </p:grpSpPr>
      <p:sp>
        <p:nvSpPr>
          <p:cNvPr id="92" name="Google Shape;92;p24"/>
          <p:cNvSpPr txBox="1"/>
          <p:nvPr>
            <p:ph hasCustomPrompt="1" type="title"/>
          </p:nvPr>
        </p:nvSpPr>
        <p:spPr>
          <a:xfrm>
            <a:off x="311700" y="1106125"/>
            <a:ext cx="8520600" cy="1963500"/>
          </a:xfrm>
          <a:prstGeom prst="rect">
            <a:avLst/>
          </a:prstGeom>
          <a:noFill/>
          <a:ln>
            <a:noFill/>
          </a:ln>
        </p:spPr>
        <p:txBody>
          <a:bodyPr anchorCtr="0" anchor="b" bIns="91425" lIns="91425" spcFirstLastPara="1" rIns="91425" wrap="square" tIns="91425">
            <a:normAutofit/>
          </a:bodyPr>
          <a:lstStyle>
            <a:lvl1pPr lvl="0" algn="ctr">
              <a:lnSpc>
                <a:spcPct val="100000"/>
              </a:lnSpc>
              <a:spcBef>
                <a:spcPts val="0"/>
              </a:spcBef>
              <a:spcAft>
                <a:spcPts val="0"/>
              </a:spcAft>
              <a:buSzPts val="12000"/>
              <a:buNone/>
              <a:defRPr sz="12000"/>
            </a:lvl1pPr>
            <a:lvl2pPr lvl="1" algn="ctr">
              <a:lnSpc>
                <a:spcPct val="100000"/>
              </a:lnSpc>
              <a:spcBef>
                <a:spcPts val="0"/>
              </a:spcBef>
              <a:spcAft>
                <a:spcPts val="0"/>
              </a:spcAft>
              <a:buSzPts val="12000"/>
              <a:buNone/>
              <a:defRPr sz="12000"/>
            </a:lvl2pPr>
            <a:lvl3pPr lvl="2" algn="ctr">
              <a:lnSpc>
                <a:spcPct val="100000"/>
              </a:lnSpc>
              <a:spcBef>
                <a:spcPts val="0"/>
              </a:spcBef>
              <a:spcAft>
                <a:spcPts val="0"/>
              </a:spcAft>
              <a:buSzPts val="12000"/>
              <a:buNone/>
              <a:defRPr sz="12000"/>
            </a:lvl3pPr>
            <a:lvl4pPr lvl="3" algn="ctr">
              <a:lnSpc>
                <a:spcPct val="100000"/>
              </a:lnSpc>
              <a:spcBef>
                <a:spcPts val="0"/>
              </a:spcBef>
              <a:spcAft>
                <a:spcPts val="0"/>
              </a:spcAft>
              <a:buSzPts val="12000"/>
              <a:buNone/>
              <a:defRPr sz="12000"/>
            </a:lvl4pPr>
            <a:lvl5pPr lvl="4" algn="ctr">
              <a:lnSpc>
                <a:spcPct val="100000"/>
              </a:lnSpc>
              <a:spcBef>
                <a:spcPts val="0"/>
              </a:spcBef>
              <a:spcAft>
                <a:spcPts val="0"/>
              </a:spcAft>
              <a:buSzPts val="12000"/>
              <a:buNone/>
              <a:defRPr sz="12000"/>
            </a:lvl5pPr>
            <a:lvl6pPr lvl="5" algn="ctr">
              <a:lnSpc>
                <a:spcPct val="100000"/>
              </a:lnSpc>
              <a:spcBef>
                <a:spcPts val="0"/>
              </a:spcBef>
              <a:spcAft>
                <a:spcPts val="0"/>
              </a:spcAft>
              <a:buSzPts val="12000"/>
              <a:buNone/>
              <a:defRPr sz="12000"/>
            </a:lvl6pPr>
            <a:lvl7pPr lvl="6" algn="ctr">
              <a:lnSpc>
                <a:spcPct val="100000"/>
              </a:lnSpc>
              <a:spcBef>
                <a:spcPts val="0"/>
              </a:spcBef>
              <a:spcAft>
                <a:spcPts val="0"/>
              </a:spcAft>
              <a:buSzPts val="12000"/>
              <a:buNone/>
              <a:defRPr sz="12000"/>
            </a:lvl7pPr>
            <a:lvl8pPr lvl="7" algn="ctr">
              <a:lnSpc>
                <a:spcPct val="100000"/>
              </a:lnSpc>
              <a:spcBef>
                <a:spcPts val="0"/>
              </a:spcBef>
              <a:spcAft>
                <a:spcPts val="0"/>
              </a:spcAft>
              <a:buSzPts val="12000"/>
              <a:buNone/>
              <a:defRPr sz="12000"/>
            </a:lvl8pPr>
            <a:lvl9pPr lvl="8" algn="ctr">
              <a:lnSpc>
                <a:spcPct val="100000"/>
              </a:lnSpc>
              <a:spcBef>
                <a:spcPts val="0"/>
              </a:spcBef>
              <a:spcAft>
                <a:spcPts val="0"/>
              </a:spcAft>
              <a:buSzPts val="12000"/>
              <a:buNone/>
              <a:defRPr sz="12000"/>
            </a:lvl9pPr>
          </a:lstStyle>
          <a:p>
            <a:r>
              <a:t>xx%</a:t>
            </a:r>
          </a:p>
        </p:txBody>
      </p:sp>
      <p:sp>
        <p:nvSpPr>
          <p:cNvPr id="93" name="Google Shape;93;p24"/>
          <p:cNvSpPr txBox="1"/>
          <p:nvPr>
            <p:ph idx="1" type="body"/>
          </p:nvPr>
        </p:nvSpPr>
        <p:spPr>
          <a:xfrm>
            <a:off x="311700" y="3152225"/>
            <a:ext cx="8520600" cy="1300800"/>
          </a:xfrm>
          <a:prstGeom prst="rect">
            <a:avLst/>
          </a:prstGeom>
          <a:noFill/>
          <a:ln>
            <a:noFill/>
          </a:ln>
        </p:spPr>
        <p:txBody>
          <a:bodyPr anchorCtr="0" anchor="t" bIns="91425" lIns="91425" spcFirstLastPara="1" rIns="91425" wrap="square" tIns="91425">
            <a:normAutofit/>
          </a:bodyPr>
          <a:lstStyle>
            <a:lvl1pPr indent="-342900" lvl="0" marL="457200" algn="ctr">
              <a:lnSpc>
                <a:spcPct val="115000"/>
              </a:lnSpc>
              <a:spcBef>
                <a:spcPts val="0"/>
              </a:spcBef>
              <a:spcAft>
                <a:spcPts val="0"/>
              </a:spcAft>
              <a:buSzPts val="1800"/>
              <a:buChar char="●"/>
              <a:defRPr/>
            </a:lvl1pPr>
            <a:lvl2pPr indent="-317500" lvl="1" marL="914400" algn="ctr">
              <a:lnSpc>
                <a:spcPct val="115000"/>
              </a:lnSpc>
              <a:spcBef>
                <a:spcPts val="0"/>
              </a:spcBef>
              <a:spcAft>
                <a:spcPts val="0"/>
              </a:spcAft>
              <a:buSzPts val="1400"/>
              <a:buChar char="○"/>
              <a:defRPr/>
            </a:lvl2pPr>
            <a:lvl3pPr indent="-317500" lvl="2" marL="1371600" algn="ctr">
              <a:lnSpc>
                <a:spcPct val="115000"/>
              </a:lnSpc>
              <a:spcBef>
                <a:spcPts val="0"/>
              </a:spcBef>
              <a:spcAft>
                <a:spcPts val="0"/>
              </a:spcAft>
              <a:buSzPts val="1400"/>
              <a:buChar char="■"/>
              <a:defRPr/>
            </a:lvl3pPr>
            <a:lvl4pPr indent="-317500" lvl="3" marL="1828800" algn="ctr">
              <a:lnSpc>
                <a:spcPct val="115000"/>
              </a:lnSpc>
              <a:spcBef>
                <a:spcPts val="0"/>
              </a:spcBef>
              <a:spcAft>
                <a:spcPts val="0"/>
              </a:spcAft>
              <a:buSzPts val="1400"/>
              <a:buChar char="●"/>
              <a:defRPr/>
            </a:lvl4pPr>
            <a:lvl5pPr indent="-317500" lvl="4" marL="2286000" algn="ctr">
              <a:lnSpc>
                <a:spcPct val="115000"/>
              </a:lnSpc>
              <a:spcBef>
                <a:spcPts val="0"/>
              </a:spcBef>
              <a:spcAft>
                <a:spcPts val="0"/>
              </a:spcAft>
              <a:buSzPts val="1400"/>
              <a:buChar char="○"/>
              <a:defRPr/>
            </a:lvl5pPr>
            <a:lvl6pPr indent="-317500" lvl="5" marL="2743200" algn="ctr">
              <a:lnSpc>
                <a:spcPct val="115000"/>
              </a:lnSpc>
              <a:spcBef>
                <a:spcPts val="0"/>
              </a:spcBef>
              <a:spcAft>
                <a:spcPts val="0"/>
              </a:spcAft>
              <a:buSzPts val="1400"/>
              <a:buChar char="■"/>
              <a:defRPr/>
            </a:lvl6pPr>
            <a:lvl7pPr indent="-317500" lvl="6" marL="3200400" algn="ctr">
              <a:lnSpc>
                <a:spcPct val="115000"/>
              </a:lnSpc>
              <a:spcBef>
                <a:spcPts val="0"/>
              </a:spcBef>
              <a:spcAft>
                <a:spcPts val="0"/>
              </a:spcAft>
              <a:buSzPts val="1400"/>
              <a:buChar char="●"/>
              <a:defRPr/>
            </a:lvl7pPr>
            <a:lvl8pPr indent="-317500" lvl="7" marL="3657600" algn="ctr">
              <a:lnSpc>
                <a:spcPct val="115000"/>
              </a:lnSpc>
              <a:spcBef>
                <a:spcPts val="0"/>
              </a:spcBef>
              <a:spcAft>
                <a:spcPts val="0"/>
              </a:spcAft>
              <a:buSzPts val="1400"/>
              <a:buChar char="○"/>
              <a:defRPr/>
            </a:lvl8pPr>
            <a:lvl9pPr indent="-317500" lvl="8" marL="4114800" algn="ctr">
              <a:lnSpc>
                <a:spcPct val="115000"/>
              </a:lnSpc>
              <a:spcBef>
                <a:spcPts val="0"/>
              </a:spcBef>
              <a:spcAft>
                <a:spcPts val="0"/>
              </a:spcAft>
              <a:buSzPts val="1400"/>
              <a:buChar char="■"/>
              <a:defRPr/>
            </a:lvl9pPr>
          </a:lstStyle>
          <a:p/>
        </p:txBody>
      </p:sp>
      <p:sp>
        <p:nvSpPr>
          <p:cNvPr id="94" name="Google Shape;94;p24"/>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Blank" type="blank">
  <p:cSld name="BLANK">
    <p:spTree>
      <p:nvGrpSpPr>
        <p:cNvPr id="102" name="Shape 102"/>
        <p:cNvGrpSpPr/>
        <p:nvPr/>
      </p:nvGrpSpPr>
      <p:grpSpPr>
        <a:xfrm>
          <a:off x="0" y="0"/>
          <a:ext cx="0" cy="0"/>
          <a:chOff x="0" y="0"/>
          <a:chExt cx="0" cy="0"/>
        </a:xfrm>
      </p:grpSpPr>
      <p:sp>
        <p:nvSpPr>
          <p:cNvPr id="103" name="Google Shape;103;p26"/>
          <p:cNvSpPr txBox="1"/>
          <p:nvPr>
            <p:ph idx="10" type="dt"/>
          </p:nvPr>
        </p:nvSpPr>
        <p:spPr>
          <a:xfrm>
            <a:off x="0" y="0"/>
            <a:ext cx="2250000" cy="2250000"/>
          </a:xfrm>
          <a:prstGeom prst="rect">
            <a:avLst/>
          </a:prstGeom>
          <a:noFill/>
          <a:ln>
            <a:noFill/>
          </a:ln>
        </p:spPr>
        <p:txBody>
          <a:bodyPr anchorCtr="0" anchor="t" bIns="34275" lIns="68575" spcFirstLastPara="1" rIns="68575" wrap="square" tIns="34275">
            <a:noAutofit/>
          </a:bodyPr>
          <a:lstStyle>
            <a:lvl1pPr lvl="0"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1pPr>
            <a:lvl2pPr lvl="1"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2pPr>
            <a:lvl3pPr lvl="2"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3pPr>
            <a:lvl4pPr lvl="3"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4pPr>
            <a:lvl5pPr lvl="4"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5pPr>
            <a:lvl6pPr lvl="5"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6pPr>
            <a:lvl7pPr lvl="6"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7pPr>
            <a:lvl8pPr lvl="7"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8pPr>
            <a:lvl9pPr lvl="8"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9pPr>
          </a:lstStyle>
          <a:p/>
        </p:txBody>
      </p:sp>
      <p:sp>
        <p:nvSpPr>
          <p:cNvPr id="104" name="Google Shape;104;p26"/>
          <p:cNvSpPr txBox="1"/>
          <p:nvPr>
            <p:ph idx="11" type="ftr"/>
          </p:nvPr>
        </p:nvSpPr>
        <p:spPr>
          <a:xfrm>
            <a:off x="0" y="0"/>
            <a:ext cx="2250000" cy="2250000"/>
          </a:xfrm>
          <a:prstGeom prst="rect">
            <a:avLst/>
          </a:prstGeom>
          <a:noFill/>
          <a:ln>
            <a:noFill/>
          </a:ln>
        </p:spPr>
        <p:txBody>
          <a:bodyPr anchorCtr="0" anchor="t" bIns="34275" lIns="68575" spcFirstLastPara="1" rIns="68575" wrap="square" tIns="34275">
            <a:noAutofit/>
          </a:bodyPr>
          <a:lstStyle>
            <a:lvl1pPr lvl="0"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1pPr>
            <a:lvl2pPr lvl="1"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2pPr>
            <a:lvl3pPr lvl="2"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3pPr>
            <a:lvl4pPr lvl="3"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4pPr>
            <a:lvl5pPr lvl="4"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5pPr>
            <a:lvl6pPr lvl="5"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6pPr>
            <a:lvl7pPr lvl="6"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7pPr>
            <a:lvl8pPr lvl="7"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8pPr>
            <a:lvl9pPr lvl="8"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9pPr>
          </a:lstStyle>
          <a:p/>
        </p:txBody>
      </p:sp>
      <p:sp>
        <p:nvSpPr>
          <p:cNvPr id="105" name="Google Shape;105;p26"/>
          <p:cNvSpPr txBox="1"/>
          <p:nvPr>
            <p:ph idx="12" type="sldNum"/>
          </p:nvPr>
        </p:nvSpPr>
        <p:spPr>
          <a:xfrm>
            <a:off x="0" y="0"/>
            <a:ext cx="2250000" cy="2250000"/>
          </a:xfrm>
          <a:prstGeom prst="rect">
            <a:avLst/>
          </a:prstGeom>
          <a:noFill/>
          <a:ln>
            <a:noFill/>
          </a:ln>
        </p:spPr>
        <p:txBody>
          <a:bodyPr anchorCtr="0" anchor="t" bIns="34275" lIns="68575" spcFirstLastPara="1" rIns="68575" wrap="square" tIns="34275">
            <a:noAutofit/>
          </a:bodyPr>
          <a:lstStyle>
            <a:lvl1pPr indent="0" lvl="0" marL="0"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1pPr>
            <a:lvl2pPr indent="0" lvl="1" marL="0"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2pPr>
            <a:lvl3pPr indent="0" lvl="2" marL="0"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3pPr>
            <a:lvl4pPr indent="0" lvl="3" marL="0"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4pPr>
            <a:lvl5pPr indent="0" lvl="4" marL="0"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5pPr>
            <a:lvl6pPr indent="0" lvl="5" marL="0"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6pPr>
            <a:lvl7pPr indent="0" lvl="6" marL="0"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7pPr>
            <a:lvl8pPr indent="0" lvl="7" marL="0"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8pPr>
            <a:lvl9pPr indent="0" lvl="8" marL="0"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106" name="Shape 106"/>
        <p:cNvGrpSpPr/>
        <p:nvPr/>
      </p:nvGrpSpPr>
      <p:grpSpPr>
        <a:xfrm>
          <a:off x="0" y="0"/>
          <a:ext cx="0" cy="0"/>
          <a:chOff x="0" y="0"/>
          <a:chExt cx="0" cy="0"/>
        </a:xfrm>
      </p:grpSpPr>
      <p:sp>
        <p:nvSpPr>
          <p:cNvPr id="107" name="Google Shape;107;p27"/>
          <p:cNvSpPr txBox="1"/>
          <p:nvPr>
            <p:ph type="title"/>
          </p:nvPr>
        </p:nvSpPr>
        <p:spPr>
          <a:xfrm>
            <a:off x="198882" y="336042"/>
            <a:ext cx="6247500" cy="480300"/>
          </a:xfrm>
          <a:prstGeom prst="rect">
            <a:avLst/>
          </a:prstGeom>
          <a:noFill/>
          <a:ln>
            <a:noFill/>
          </a:ln>
        </p:spPr>
        <p:txBody>
          <a:bodyPr anchorCtr="0" anchor="ctr" bIns="34275" lIns="68575" spcFirstLastPara="1" rIns="68575" wrap="square" tIns="34275">
            <a:normAutofit/>
          </a:bodyPr>
          <a:lstStyle>
            <a:lvl1pPr lvl="0" algn="l">
              <a:lnSpc>
                <a:spcPct val="90000"/>
              </a:lnSpc>
              <a:spcBef>
                <a:spcPts val="0"/>
              </a:spcBef>
              <a:spcAft>
                <a:spcPts val="0"/>
              </a:spcAft>
              <a:buSzPts val="30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108" name="Google Shape;108;p27"/>
          <p:cNvSpPr txBox="1"/>
          <p:nvPr>
            <p:ph idx="1" type="body"/>
          </p:nvPr>
        </p:nvSpPr>
        <p:spPr>
          <a:xfrm>
            <a:off x="0" y="0"/>
            <a:ext cx="2250000" cy="2250000"/>
          </a:xfrm>
          <a:prstGeom prst="rect">
            <a:avLst/>
          </a:prstGeom>
          <a:noFill/>
          <a:ln>
            <a:noFill/>
          </a:ln>
        </p:spPr>
        <p:txBody>
          <a:bodyPr anchorCtr="0" anchor="t" bIns="34275" lIns="68575" spcFirstLastPara="1" rIns="68575" wrap="square" tIns="34275">
            <a:noAutofit/>
          </a:bodyPr>
          <a:lstStyle>
            <a:lvl1pPr indent="-228600" lvl="0" marL="457200"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1pPr>
            <a:lvl2pPr indent="-228600" lvl="1" marL="914400"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2pPr>
            <a:lvl3pPr indent="-228600" lvl="2" marL="1371600"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3pPr>
            <a:lvl4pPr indent="-228600" lvl="3" marL="1828800"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4pPr>
            <a:lvl5pPr indent="-228600" lvl="4" marL="2286000"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5pPr>
            <a:lvl6pPr indent="-228600" lvl="5" marL="2743200"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6pPr>
            <a:lvl7pPr indent="-228600" lvl="6" marL="3200400"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7pPr>
            <a:lvl8pPr indent="-228600" lvl="7" marL="3657600"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8pPr>
            <a:lvl9pPr indent="-228600" lvl="8" marL="4114800"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9pPr>
          </a:lstStyle>
          <a:p/>
        </p:txBody>
      </p:sp>
      <p:sp>
        <p:nvSpPr>
          <p:cNvPr id="109" name="Google Shape;109;p27"/>
          <p:cNvSpPr txBox="1"/>
          <p:nvPr>
            <p:ph idx="10" type="dt"/>
          </p:nvPr>
        </p:nvSpPr>
        <p:spPr>
          <a:xfrm>
            <a:off x="0" y="0"/>
            <a:ext cx="2250000" cy="2250000"/>
          </a:xfrm>
          <a:prstGeom prst="rect">
            <a:avLst/>
          </a:prstGeom>
          <a:noFill/>
          <a:ln>
            <a:noFill/>
          </a:ln>
        </p:spPr>
        <p:txBody>
          <a:bodyPr anchorCtr="0" anchor="t" bIns="34275" lIns="68575" spcFirstLastPara="1" rIns="68575" wrap="square" tIns="34275">
            <a:noAutofit/>
          </a:bodyPr>
          <a:lstStyle>
            <a:lvl1pPr lvl="0"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1pPr>
            <a:lvl2pPr lvl="1"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2pPr>
            <a:lvl3pPr lvl="2"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3pPr>
            <a:lvl4pPr lvl="3"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4pPr>
            <a:lvl5pPr lvl="4"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5pPr>
            <a:lvl6pPr lvl="5"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6pPr>
            <a:lvl7pPr lvl="6"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7pPr>
            <a:lvl8pPr lvl="7"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8pPr>
            <a:lvl9pPr lvl="8"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9pPr>
          </a:lstStyle>
          <a:p/>
        </p:txBody>
      </p:sp>
      <p:sp>
        <p:nvSpPr>
          <p:cNvPr id="110" name="Google Shape;110;p27"/>
          <p:cNvSpPr txBox="1"/>
          <p:nvPr>
            <p:ph idx="11" type="ftr"/>
          </p:nvPr>
        </p:nvSpPr>
        <p:spPr>
          <a:xfrm>
            <a:off x="0" y="0"/>
            <a:ext cx="2250000" cy="2250000"/>
          </a:xfrm>
          <a:prstGeom prst="rect">
            <a:avLst/>
          </a:prstGeom>
          <a:noFill/>
          <a:ln>
            <a:noFill/>
          </a:ln>
        </p:spPr>
        <p:txBody>
          <a:bodyPr anchorCtr="0" anchor="t" bIns="34275" lIns="68575" spcFirstLastPara="1" rIns="68575" wrap="square" tIns="34275">
            <a:noAutofit/>
          </a:bodyPr>
          <a:lstStyle>
            <a:lvl1pPr lvl="0"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1pPr>
            <a:lvl2pPr lvl="1"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2pPr>
            <a:lvl3pPr lvl="2"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3pPr>
            <a:lvl4pPr lvl="3"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4pPr>
            <a:lvl5pPr lvl="4"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5pPr>
            <a:lvl6pPr lvl="5"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6pPr>
            <a:lvl7pPr lvl="6"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7pPr>
            <a:lvl8pPr lvl="7"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8pPr>
            <a:lvl9pPr lvl="8"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9pPr>
          </a:lstStyle>
          <a:p/>
        </p:txBody>
      </p:sp>
      <p:sp>
        <p:nvSpPr>
          <p:cNvPr id="111" name="Google Shape;111;p27"/>
          <p:cNvSpPr txBox="1"/>
          <p:nvPr>
            <p:ph idx="12" type="sldNum"/>
          </p:nvPr>
        </p:nvSpPr>
        <p:spPr>
          <a:xfrm>
            <a:off x="0" y="0"/>
            <a:ext cx="2250000" cy="2250000"/>
          </a:xfrm>
          <a:prstGeom prst="rect">
            <a:avLst/>
          </a:prstGeom>
          <a:noFill/>
          <a:ln>
            <a:noFill/>
          </a:ln>
        </p:spPr>
        <p:txBody>
          <a:bodyPr anchorCtr="0" anchor="t" bIns="34275" lIns="68575" spcFirstLastPara="1" rIns="68575" wrap="square" tIns="34275">
            <a:noAutofit/>
          </a:bodyPr>
          <a:lstStyle>
            <a:lvl1pPr indent="0" lvl="0" marL="0"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1pPr>
            <a:lvl2pPr indent="0" lvl="1" marL="0"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2pPr>
            <a:lvl3pPr indent="0" lvl="2" marL="0"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3pPr>
            <a:lvl4pPr indent="0" lvl="3" marL="0"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4pPr>
            <a:lvl5pPr indent="0" lvl="4" marL="0"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5pPr>
            <a:lvl6pPr indent="0" lvl="5" marL="0"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6pPr>
            <a:lvl7pPr indent="0" lvl="6" marL="0"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7pPr>
            <a:lvl8pPr indent="0" lvl="7" marL="0"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8pPr>
            <a:lvl9pPr indent="0" lvl="8" marL="0"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p:cSld name="Title Only">
    <p:spTree>
      <p:nvGrpSpPr>
        <p:cNvPr id="112" name="Shape 112"/>
        <p:cNvGrpSpPr/>
        <p:nvPr/>
      </p:nvGrpSpPr>
      <p:grpSpPr>
        <a:xfrm>
          <a:off x="0" y="0"/>
          <a:ext cx="0" cy="0"/>
          <a:chOff x="0" y="0"/>
          <a:chExt cx="0" cy="0"/>
        </a:xfrm>
      </p:grpSpPr>
      <p:sp>
        <p:nvSpPr>
          <p:cNvPr id="113" name="Google Shape;113;p28"/>
          <p:cNvSpPr txBox="1"/>
          <p:nvPr>
            <p:ph type="title"/>
          </p:nvPr>
        </p:nvSpPr>
        <p:spPr>
          <a:xfrm>
            <a:off x="198882" y="336042"/>
            <a:ext cx="6247500" cy="480300"/>
          </a:xfrm>
          <a:prstGeom prst="rect">
            <a:avLst/>
          </a:prstGeom>
          <a:noFill/>
          <a:ln>
            <a:noFill/>
          </a:ln>
        </p:spPr>
        <p:txBody>
          <a:bodyPr anchorCtr="0" anchor="ctr" bIns="34275" lIns="68575" spcFirstLastPara="1" rIns="68575" wrap="square" tIns="34275">
            <a:normAutofit/>
          </a:bodyPr>
          <a:lstStyle>
            <a:lvl1pPr lvl="0" algn="l">
              <a:lnSpc>
                <a:spcPct val="90000"/>
              </a:lnSpc>
              <a:spcBef>
                <a:spcPts val="0"/>
              </a:spcBef>
              <a:spcAft>
                <a:spcPts val="0"/>
              </a:spcAft>
              <a:buClr>
                <a:schemeClr val="dk1"/>
              </a:buClr>
              <a:buSzPts val="14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0_Title and Content">
  <p:cSld name="10_Title and Content">
    <p:spTree>
      <p:nvGrpSpPr>
        <p:cNvPr id="114" name="Shape 114"/>
        <p:cNvGrpSpPr/>
        <p:nvPr/>
      </p:nvGrpSpPr>
      <p:grpSpPr>
        <a:xfrm>
          <a:off x="0" y="0"/>
          <a:ext cx="0" cy="0"/>
          <a:chOff x="0" y="0"/>
          <a:chExt cx="0" cy="0"/>
        </a:xfrm>
      </p:grpSpPr>
      <p:sp>
        <p:nvSpPr>
          <p:cNvPr id="115" name="Google Shape;115;p29"/>
          <p:cNvSpPr txBox="1"/>
          <p:nvPr>
            <p:ph idx="1" type="body"/>
          </p:nvPr>
        </p:nvSpPr>
        <p:spPr>
          <a:xfrm>
            <a:off x="0" y="0"/>
            <a:ext cx="2250000" cy="2250000"/>
          </a:xfrm>
          <a:prstGeom prst="rect">
            <a:avLst/>
          </a:prstGeom>
          <a:noFill/>
          <a:ln>
            <a:noFill/>
          </a:ln>
        </p:spPr>
        <p:txBody>
          <a:bodyPr anchorCtr="0" anchor="t" bIns="34275" lIns="68575" spcFirstLastPara="1" rIns="68575" wrap="square" tIns="34275">
            <a:noAutofit/>
          </a:bodyPr>
          <a:lstStyle>
            <a:lvl1pPr indent="-228600" lvl="0" marL="457200" marR="0" algn="l">
              <a:lnSpc>
                <a:spcPct val="100000"/>
              </a:lnSpc>
              <a:spcBef>
                <a:spcPts val="0"/>
              </a:spcBef>
              <a:spcAft>
                <a:spcPts val="0"/>
              </a:spcAft>
              <a:buSzPts val="1100"/>
              <a:buNone/>
              <a:defRPr b="0" i="0" sz="1100" u="none" cap="none" strike="noStrike">
                <a:solidFill>
                  <a:srgbClr val="000000"/>
                </a:solidFill>
                <a:latin typeface="Arial"/>
                <a:ea typeface="Arial"/>
                <a:cs typeface="Arial"/>
                <a:sym typeface="Arial"/>
              </a:defRPr>
            </a:lvl1pPr>
            <a:lvl2pPr indent="-228600" lvl="1" marL="914400" marR="0" algn="l">
              <a:lnSpc>
                <a:spcPct val="100000"/>
              </a:lnSpc>
              <a:spcBef>
                <a:spcPts val="0"/>
              </a:spcBef>
              <a:spcAft>
                <a:spcPts val="0"/>
              </a:spcAft>
              <a:buSzPts val="1100"/>
              <a:buNone/>
              <a:defRPr b="0" i="0" sz="1100" u="none" cap="none" strike="noStrike">
                <a:solidFill>
                  <a:srgbClr val="000000"/>
                </a:solidFill>
                <a:latin typeface="Arial"/>
                <a:ea typeface="Arial"/>
                <a:cs typeface="Arial"/>
                <a:sym typeface="Arial"/>
              </a:defRPr>
            </a:lvl2pPr>
            <a:lvl3pPr indent="-228600" lvl="2" marL="1371600" marR="0" algn="l">
              <a:lnSpc>
                <a:spcPct val="100000"/>
              </a:lnSpc>
              <a:spcBef>
                <a:spcPts val="0"/>
              </a:spcBef>
              <a:spcAft>
                <a:spcPts val="0"/>
              </a:spcAft>
              <a:buSzPts val="1100"/>
              <a:buNone/>
              <a:defRPr b="0" i="0" sz="1100" u="none" cap="none" strike="noStrike">
                <a:solidFill>
                  <a:srgbClr val="000000"/>
                </a:solidFill>
                <a:latin typeface="Arial"/>
                <a:ea typeface="Arial"/>
                <a:cs typeface="Arial"/>
                <a:sym typeface="Arial"/>
              </a:defRPr>
            </a:lvl3pPr>
            <a:lvl4pPr indent="-228600" lvl="3" marL="1828800" marR="0" algn="l">
              <a:lnSpc>
                <a:spcPct val="100000"/>
              </a:lnSpc>
              <a:spcBef>
                <a:spcPts val="0"/>
              </a:spcBef>
              <a:spcAft>
                <a:spcPts val="0"/>
              </a:spcAft>
              <a:buSzPts val="1100"/>
              <a:buNone/>
              <a:defRPr b="0" i="0" sz="1100" u="none" cap="none" strike="noStrike">
                <a:solidFill>
                  <a:srgbClr val="000000"/>
                </a:solidFill>
                <a:latin typeface="Arial"/>
                <a:ea typeface="Arial"/>
                <a:cs typeface="Arial"/>
                <a:sym typeface="Arial"/>
              </a:defRPr>
            </a:lvl4pPr>
            <a:lvl5pPr indent="-228600" lvl="4" marL="2286000" marR="0" algn="l">
              <a:lnSpc>
                <a:spcPct val="100000"/>
              </a:lnSpc>
              <a:spcBef>
                <a:spcPts val="0"/>
              </a:spcBef>
              <a:spcAft>
                <a:spcPts val="0"/>
              </a:spcAft>
              <a:buSzPts val="1100"/>
              <a:buNone/>
              <a:defRPr b="0" i="0" sz="1100" u="none" cap="none" strike="noStrike">
                <a:solidFill>
                  <a:srgbClr val="000000"/>
                </a:solidFill>
                <a:latin typeface="Arial"/>
                <a:ea typeface="Arial"/>
                <a:cs typeface="Arial"/>
                <a:sym typeface="Arial"/>
              </a:defRPr>
            </a:lvl5pPr>
            <a:lvl6pPr indent="-228600" lvl="5" marL="2743200" marR="0" algn="l">
              <a:lnSpc>
                <a:spcPct val="100000"/>
              </a:lnSpc>
              <a:spcBef>
                <a:spcPts val="0"/>
              </a:spcBef>
              <a:spcAft>
                <a:spcPts val="0"/>
              </a:spcAft>
              <a:buSzPts val="1100"/>
              <a:buNone/>
              <a:defRPr b="0" i="0" sz="1100" u="none" cap="none" strike="noStrike">
                <a:solidFill>
                  <a:srgbClr val="000000"/>
                </a:solidFill>
                <a:latin typeface="Arial"/>
                <a:ea typeface="Arial"/>
                <a:cs typeface="Arial"/>
                <a:sym typeface="Arial"/>
              </a:defRPr>
            </a:lvl6pPr>
            <a:lvl7pPr indent="-228600" lvl="6" marL="3200400" marR="0" algn="l">
              <a:lnSpc>
                <a:spcPct val="100000"/>
              </a:lnSpc>
              <a:spcBef>
                <a:spcPts val="0"/>
              </a:spcBef>
              <a:spcAft>
                <a:spcPts val="0"/>
              </a:spcAft>
              <a:buSzPts val="1100"/>
              <a:buNone/>
              <a:defRPr b="0" i="0" sz="1100" u="none" cap="none" strike="noStrike">
                <a:solidFill>
                  <a:srgbClr val="000000"/>
                </a:solidFill>
                <a:latin typeface="Arial"/>
                <a:ea typeface="Arial"/>
                <a:cs typeface="Arial"/>
                <a:sym typeface="Arial"/>
              </a:defRPr>
            </a:lvl7pPr>
            <a:lvl8pPr indent="-228600" lvl="7" marL="3657600" marR="0" algn="l">
              <a:lnSpc>
                <a:spcPct val="100000"/>
              </a:lnSpc>
              <a:spcBef>
                <a:spcPts val="0"/>
              </a:spcBef>
              <a:spcAft>
                <a:spcPts val="0"/>
              </a:spcAft>
              <a:buSzPts val="1100"/>
              <a:buNone/>
              <a:defRPr b="0" i="0" sz="1100" u="none" cap="none" strike="noStrike">
                <a:solidFill>
                  <a:srgbClr val="000000"/>
                </a:solidFill>
                <a:latin typeface="Arial"/>
                <a:ea typeface="Arial"/>
                <a:cs typeface="Arial"/>
                <a:sym typeface="Arial"/>
              </a:defRPr>
            </a:lvl8pPr>
            <a:lvl9pPr indent="-228600" lvl="8" marL="4114800" marR="0" algn="l">
              <a:lnSpc>
                <a:spcPct val="100000"/>
              </a:lnSpc>
              <a:spcBef>
                <a:spcPts val="0"/>
              </a:spcBef>
              <a:spcAft>
                <a:spcPts val="0"/>
              </a:spcAft>
              <a:buSzPts val="1100"/>
              <a:buNone/>
              <a:defRPr b="0" i="0" sz="1100" u="none" cap="none" strike="noStrike">
                <a:solidFill>
                  <a:srgbClr val="000000"/>
                </a:solidFill>
                <a:latin typeface="Arial"/>
                <a:ea typeface="Arial"/>
                <a:cs typeface="Arial"/>
                <a:sym typeface="Arial"/>
              </a:defRPr>
            </a:lvl9pPr>
          </a:lstStyle>
          <a:p/>
        </p:txBody>
      </p:sp>
      <p:sp>
        <p:nvSpPr>
          <p:cNvPr id="116" name="Google Shape;116;p29"/>
          <p:cNvSpPr txBox="1"/>
          <p:nvPr>
            <p:ph idx="12" type="sldNum"/>
          </p:nvPr>
        </p:nvSpPr>
        <p:spPr>
          <a:xfrm>
            <a:off x="0" y="0"/>
            <a:ext cx="2250000" cy="2250000"/>
          </a:xfrm>
          <a:prstGeom prst="rect">
            <a:avLst/>
          </a:prstGeom>
          <a:noFill/>
          <a:ln>
            <a:noFill/>
          </a:ln>
        </p:spPr>
        <p:txBody>
          <a:bodyPr anchorCtr="0" anchor="t" bIns="34275" lIns="68575" spcFirstLastPara="1" rIns="68575" wrap="square" tIns="34275">
            <a:noAutofit/>
          </a:bodyPr>
          <a:lstStyle>
            <a:lvl1pPr indent="0" lvl="0" marL="0" marR="0" algn="l">
              <a:lnSpc>
                <a:spcPct val="100000"/>
              </a:lnSpc>
              <a:spcBef>
                <a:spcPts val="0"/>
              </a:spcBef>
              <a:spcAft>
                <a:spcPts val="0"/>
              </a:spcAft>
              <a:buNone/>
              <a:defRPr b="0" i="0" sz="1100" u="none" cap="none" strike="noStrike">
                <a:solidFill>
                  <a:srgbClr val="000000"/>
                </a:solidFill>
                <a:latin typeface="Arial"/>
                <a:ea typeface="Arial"/>
                <a:cs typeface="Arial"/>
                <a:sym typeface="Arial"/>
              </a:defRPr>
            </a:lvl1pPr>
            <a:lvl2pPr indent="0" lvl="1" marL="0" marR="0" algn="l">
              <a:lnSpc>
                <a:spcPct val="100000"/>
              </a:lnSpc>
              <a:spcBef>
                <a:spcPts val="0"/>
              </a:spcBef>
              <a:spcAft>
                <a:spcPts val="0"/>
              </a:spcAft>
              <a:buNone/>
              <a:defRPr b="0" i="0" sz="1100" u="none" cap="none" strike="noStrike">
                <a:solidFill>
                  <a:srgbClr val="000000"/>
                </a:solidFill>
                <a:latin typeface="Arial"/>
                <a:ea typeface="Arial"/>
                <a:cs typeface="Arial"/>
                <a:sym typeface="Arial"/>
              </a:defRPr>
            </a:lvl2pPr>
            <a:lvl3pPr indent="0" lvl="2" marL="0" marR="0" algn="l">
              <a:lnSpc>
                <a:spcPct val="100000"/>
              </a:lnSpc>
              <a:spcBef>
                <a:spcPts val="0"/>
              </a:spcBef>
              <a:spcAft>
                <a:spcPts val="0"/>
              </a:spcAft>
              <a:buNone/>
              <a:defRPr b="0" i="0" sz="1100" u="none" cap="none" strike="noStrike">
                <a:solidFill>
                  <a:srgbClr val="000000"/>
                </a:solidFill>
                <a:latin typeface="Arial"/>
                <a:ea typeface="Arial"/>
                <a:cs typeface="Arial"/>
                <a:sym typeface="Arial"/>
              </a:defRPr>
            </a:lvl3pPr>
            <a:lvl4pPr indent="0" lvl="3" marL="0" marR="0" algn="l">
              <a:lnSpc>
                <a:spcPct val="100000"/>
              </a:lnSpc>
              <a:spcBef>
                <a:spcPts val="0"/>
              </a:spcBef>
              <a:spcAft>
                <a:spcPts val="0"/>
              </a:spcAft>
              <a:buNone/>
              <a:defRPr b="0" i="0" sz="1100" u="none" cap="none" strike="noStrike">
                <a:solidFill>
                  <a:srgbClr val="000000"/>
                </a:solidFill>
                <a:latin typeface="Arial"/>
                <a:ea typeface="Arial"/>
                <a:cs typeface="Arial"/>
                <a:sym typeface="Arial"/>
              </a:defRPr>
            </a:lvl4pPr>
            <a:lvl5pPr indent="0" lvl="4" marL="0" marR="0" algn="l">
              <a:lnSpc>
                <a:spcPct val="100000"/>
              </a:lnSpc>
              <a:spcBef>
                <a:spcPts val="0"/>
              </a:spcBef>
              <a:spcAft>
                <a:spcPts val="0"/>
              </a:spcAft>
              <a:buNone/>
              <a:defRPr b="0" i="0" sz="1100" u="none" cap="none" strike="noStrike">
                <a:solidFill>
                  <a:srgbClr val="000000"/>
                </a:solidFill>
                <a:latin typeface="Arial"/>
                <a:ea typeface="Arial"/>
                <a:cs typeface="Arial"/>
                <a:sym typeface="Arial"/>
              </a:defRPr>
            </a:lvl5pPr>
            <a:lvl6pPr indent="0" lvl="5" marL="0" marR="0" algn="l">
              <a:lnSpc>
                <a:spcPct val="100000"/>
              </a:lnSpc>
              <a:spcBef>
                <a:spcPts val="0"/>
              </a:spcBef>
              <a:spcAft>
                <a:spcPts val="0"/>
              </a:spcAft>
              <a:buNone/>
              <a:defRPr b="0" i="0" sz="1100" u="none" cap="none" strike="noStrike">
                <a:solidFill>
                  <a:srgbClr val="000000"/>
                </a:solidFill>
                <a:latin typeface="Arial"/>
                <a:ea typeface="Arial"/>
                <a:cs typeface="Arial"/>
                <a:sym typeface="Arial"/>
              </a:defRPr>
            </a:lvl6pPr>
            <a:lvl7pPr indent="0" lvl="6" marL="0" marR="0" algn="l">
              <a:lnSpc>
                <a:spcPct val="100000"/>
              </a:lnSpc>
              <a:spcBef>
                <a:spcPts val="0"/>
              </a:spcBef>
              <a:spcAft>
                <a:spcPts val="0"/>
              </a:spcAft>
              <a:buNone/>
              <a:defRPr b="0" i="0" sz="1100" u="none" cap="none" strike="noStrike">
                <a:solidFill>
                  <a:srgbClr val="000000"/>
                </a:solidFill>
                <a:latin typeface="Arial"/>
                <a:ea typeface="Arial"/>
                <a:cs typeface="Arial"/>
                <a:sym typeface="Arial"/>
              </a:defRPr>
            </a:lvl7pPr>
            <a:lvl8pPr indent="0" lvl="7" marL="0" marR="0" algn="l">
              <a:lnSpc>
                <a:spcPct val="100000"/>
              </a:lnSpc>
              <a:spcBef>
                <a:spcPts val="0"/>
              </a:spcBef>
              <a:spcAft>
                <a:spcPts val="0"/>
              </a:spcAft>
              <a:buNone/>
              <a:defRPr b="0" i="0" sz="1100" u="none" cap="none" strike="noStrike">
                <a:solidFill>
                  <a:srgbClr val="000000"/>
                </a:solidFill>
                <a:latin typeface="Arial"/>
                <a:ea typeface="Arial"/>
                <a:cs typeface="Arial"/>
                <a:sym typeface="Arial"/>
              </a:defRPr>
            </a:lvl8pPr>
            <a:lvl9pPr indent="0" lvl="8" marL="0" marR="0" algn="l">
              <a:lnSpc>
                <a:spcPct val="100000"/>
              </a:lnSpc>
              <a:spcBef>
                <a:spcPts val="0"/>
              </a:spcBef>
              <a:spcAft>
                <a:spcPts val="0"/>
              </a:spcAft>
              <a:buNone/>
              <a:defRPr b="0" i="0" sz="1100" u="none" cap="none" strike="noStrike">
                <a:solidFill>
                  <a:srgbClr val="000000"/>
                </a:solidFill>
                <a:latin typeface="Arial"/>
                <a:ea typeface="Arial"/>
                <a:cs typeface="Arial"/>
                <a:sym typeface="Arial"/>
              </a:defRPr>
            </a:lvl9pPr>
          </a:lstStyle>
          <a:p>
            <a:pPr indent="0" lvl="0" marL="0" rtl="0" algn="l">
              <a:spcBef>
                <a:spcPts val="0"/>
              </a:spcBef>
              <a:spcAft>
                <a:spcPts val="0"/>
              </a:spcAft>
              <a:buNone/>
            </a:pPr>
            <a:r>
              <a:t/>
            </a:r>
            <a:endParaRPr/>
          </a:p>
        </p:txBody>
      </p:sp>
      <p:sp>
        <p:nvSpPr>
          <p:cNvPr id="117" name="Google Shape;117;p29"/>
          <p:cNvSpPr txBox="1"/>
          <p:nvPr>
            <p:ph idx="2" type="body"/>
          </p:nvPr>
        </p:nvSpPr>
        <p:spPr>
          <a:xfrm>
            <a:off x="771525" y="200025"/>
            <a:ext cx="685800" cy="685800"/>
          </a:xfrm>
          <a:prstGeom prst="rect">
            <a:avLst/>
          </a:prstGeom>
          <a:noFill/>
          <a:ln>
            <a:noFill/>
          </a:ln>
        </p:spPr>
        <p:txBody>
          <a:bodyPr anchorCtr="0" anchor="t" bIns="34275" lIns="68575" spcFirstLastPara="1" rIns="68575" wrap="square" tIns="34275">
            <a:noAutofit/>
          </a:bodyPr>
          <a:lstStyle>
            <a:lvl1pPr indent="-228600" lvl="0" marL="457200" marR="0" algn="l">
              <a:lnSpc>
                <a:spcPct val="100000"/>
              </a:lnSpc>
              <a:spcBef>
                <a:spcPts val="0"/>
              </a:spcBef>
              <a:spcAft>
                <a:spcPts val="0"/>
              </a:spcAft>
              <a:buSzPts val="1100"/>
              <a:buNone/>
              <a:defRPr b="0" i="0" sz="1100" u="none" cap="none" strike="noStrike">
                <a:solidFill>
                  <a:srgbClr val="000000"/>
                </a:solidFill>
                <a:latin typeface="Arial"/>
                <a:ea typeface="Arial"/>
                <a:cs typeface="Arial"/>
                <a:sym typeface="Arial"/>
              </a:defRPr>
            </a:lvl1pPr>
            <a:lvl2pPr indent="-228600" lvl="1" marL="914400" marR="0" algn="l">
              <a:lnSpc>
                <a:spcPct val="100000"/>
              </a:lnSpc>
              <a:spcBef>
                <a:spcPts val="0"/>
              </a:spcBef>
              <a:spcAft>
                <a:spcPts val="0"/>
              </a:spcAft>
              <a:buSzPts val="1100"/>
              <a:buNone/>
              <a:defRPr b="0" i="0" sz="1100" u="none" cap="none" strike="noStrike">
                <a:solidFill>
                  <a:srgbClr val="000000"/>
                </a:solidFill>
                <a:latin typeface="Arial"/>
                <a:ea typeface="Arial"/>
                <a:cs typeface="Arial"/>
                <a:sym typeface="Arial"/>
              </a:defRPr>
            </a:lvl2pPr>
            <a:lvl3pPr indent="-228600" lvl="2" marL="1371600" marR="0" algn="l">
              <a:lnSpc>
                <a:spcPct val="100000"/>
              </a:lnSpc>
              <a:spcBef>
                <a:spcPts val="0"/>
              </a:spcBef>
              <a:spcAft>
                <a:spcPts val="0"/>
              </a:spcAft>
              <a:buSzPts val="1100"/>
              <a:buNone/>
              <a:defRPr b="0" i="0" sz="1100" u="none" cap="none" strike="noStrike">
                <a:solidFill>
                  <a:srgbClr val="000000"/>
                </a:solidFill>
                <a:latin typeface="Arial"/>
                <a:ea typeface="Arial"/>
                <a:cs typeface="Arial"/>
                <a:sym typeface="Arial"/>
              </a:defRPr>
            </a:lvl3pPr>
            <a:lvl4pPr indent="-228600" lvl="3" marL="1828800" marR="0" algn="l">
              <a:lnSpc>
                <a:spcPct val="100000"/>
              </a:lnSpc>
              <a:spcBef>
                <a:spcPts val="0"/>
              </a:spcBef>
              <a:spcAft>
                <a:spcPts val="0"/>
              </a:spcAft>
              <a:buSzPts val="1100"/>
              <a:buNone/>
              <a:defRPr b="0" i="0" sz="1100" u="none" cap="none" strike="noStrike">
                <a:solidFill>
                  <a:srgbClr val="000000"/>
                </a:solidFill>
                <a:latin typeface="Arial"/>
                <a:ea typeface="Arial"/>
                <a:cs typeface="Arial"/>
                <a:sym typeface="Arial"/>
              </a:defRPr>
            </a:lvl4pPr>
            <a:lvl5pPr indent="-228600" lvl="4" marL="2286000" marR="0" algn="l">
              <a:lnSpc>
                <a:spcPct val="100000"/>
              </a:lnSpc>
              <a:spcBef>
                <a:spcPts val="0"/>
              </a:spcBef>
              <a:spcAft>
                <a:spcPts val="0"/>
              </a:spcAft>
              <a:buSzPts val="1100"/>
              <a:buNone/>
              <a:defRPr b="0" i="0" sz="1100" u="none" cap="none" strike="noStrike">
                <a:solidFill>
                  <a:srgbClr val="000000"/>
                </a:solidFill>
                <a:latin typeface="Arial"/>
                <a:ea typeface="Arial"/>
                <a:cs typeface="Arial"/>
                <a:sym typeface="Arial"/>
              </a:defRPr>
            </a:lvl5pPr>
            <a:lvl6pPr indent="-228600" lvl="5" marL="2743200" marR="0" algn="l">
              <a:lnSpc>
                <a:spcPct val="100000"/>
              </a:lnSpc>
              <a:spcBef>
                <a:spcPts val="0"/>
              </a:spcBef>
              <a:spcAft>
                <a:spcPts val="0"/>
              </a:spcAft>
              <a:buSzPts val="1100"/>
              <a:buNone/>
              <a:defRPr b="0" i="0" sz="1100" u="none" cap="none" strike="noStrike">
                <a:solidFill>
                  <a:srgbClr val="000000"/>
                </a:solidFill>
                <a:latin typeface="Arial"/>
                <a:ea typeface="Arial"/>
                <a:cs typeface="Arial"/>
                <a:sym typeface="Arial"/>
              </a:defRPr>
            </a:lvl6pPr>
            <a:lvl7pPr indent="-228600" lvl="6" marL="3200400" marR="0" algn="l">
              <a:lnSpc>
                <a:spcPct val="100000"/>
              </a:lnSpc>
              <a:spcBef>
                <a:spcPts val="0"/>
              </a:spcBef>
              <a:spcAft>
                <a:spcPts val="0"/>
              </a:spcAft>
              <a:buSzPts val="1100"/>
              <a:buNone/>
              <a:defRPr b="0" i="0" sz="1100" u="none" cap="none" strike="noStrike">
                <a:solidFill>
                  <a:srgbClr val="000000"/>
                </a:solidFill>
                <a:latin typeface="Arial"/>
                <a:ea typeface="Arial"/>
                <a:cs typeface="Arial"/>
                <a:sym typeface="Arial"/>
              </a:defRPr>
            </a:lvl7pPr>
            <a:lvl8pPr indent="-228600" lvl="7" marL="3657600" marR="0" algn="l">
              <a:lnSpc>
                <a:spcPct val="100000"/>
              </a:lnSpc>
              <a:spcBef>
                <a:spcPts val="0"/>
              </a:spcBef>
              <a:spcAft>
                <a:spcPts val="0"/>
              </a:spcAft>
              <a:buSzPts val="1100"/>
              <a:buNone/>
              <a:defRPr b="0" i="0" sz="1100" u="none" cap="none" strike="noStrike">
                <a:solidFill>
                  <a:srgbClr val="000000"/>
                </a:solidFill>
                <a:latin typeface="Arial"/>
                <a:ea typeface="Arial"/>
                <a:cs typeface="Arial"/>
                <a:sym typeface="Arial"/>
              </a:defRPr>
            </a:lvl8pPr>
            <a:lvl9pPr indent="-228600" lvl="8" marL="4114800" marR="0" algn="l">
              <a:lnSpc>
                <a:spcPct val="100000"/>
              </a:lnSpc>
              <a:spcBef>
                <a:spcPts val="0"/>
              </a:spcBef>
              <a:spcAft>
                <a:spcPts val="0"/>
              </a:spcAft>
              <a:buSzPts val="1100"/>
              <a:buNone/>
              <a:defRPr b="0" i="0" sz="1100" u="none" cap="none" strike="noStrike">
                <a:solidFill>
                  <a:srgbClr val="000000"/>
                </a:solidFill>
                <a:latin typeface="Arial"/>
                <a:ea typeface="Arial"/>
                <a:cs typeface="Arial"/>
                <a:sym typeface="Arial"/>
              </a:defRPr>
            </a:lvl9pPr>
          </a:lstStyle>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1_Title and Content">
  <p:cSld name="11_Title and Content">
    <p:spTree>
      <p:nvGrpSpPr>
        <p:cNvPr id="118" name="Shape 118"/>
        <p:cNvGrpSpPr/>
        <p:nvPr/>
      </p:nvGrpSpPr>
      <p:grpSpPr>
        <a:xfrm>
          <a:off x="0" y="0"/>
          <a:ext cx="0" cy="0"/>
          <a:chOff x="0" y="0"/>
          <a:chExt cx="0" cy="0"/>
        </a:xfrm>
      </p:grpSpPr>
      <p:sp>
        <p:nvSpPr>
          <p:cNvPr id="119" name="Google Shape;119;p30"/>
          <p:cNvSpPr txBox="1"/>
          <p:nvPr>
            <p:ph idx="1" type="body"/>
          </p:nvPr>
        </p:nvSpPr>
        <p:spPr>
          <a:xfrm>
            <a:off x="0" y="0"/>
            <a:ext cx="2250000" cy="2250000"/>
          </a:xfrm>
          <a:prstGeom prst="rect">
            <a:avLst/>
          </a:prstGeom>
          <a:noFill/>
          <a:ln>
            <a:noFill/>
          </a:ln>
        </p:spPr>
        <p:txBody>
          <a:bodyPr anchorCtr="0" anchor="t" bIns="34275" lIns="68575" spcFirstLastPara="1" rIns="68575" wrap="square" tIns="34275">
            <a:noAutofit/>
          </a:bodyPr>
          <a:lstStyle>
            <a:lvl1pPr indent="-228600" lvl="0" marL="457200"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1pPr>
            <a:lvl2pPr indent="-228600" lvl="1" marL="914400" marR="0" algn="l">
              <a:lnSpc>
                <a:spcPct val="100000"/>
              </a:lnSpc>
              <a:spcBef>
                <a:spcPts val="0"/>
              </a:spcBef>
              <a:spcAft>
                <a:spcPts val="0"/>
              </a:spcAft>
              <a:buSzPts val="1100"/>
              <a:buNone/>
              <a:defRPr b="0" i="0" sz="1100" u="none" cap="none" strike="noStrike">
                <a:solidFill>
                  <a:srgbClr val="000000"/>
                </a:solidFill>
                <a:latin typeface="Arial"/>
                <a:ea typeface="Arial"/>
                <a:cs typeface="Arial"/>
                <a:sym typeface="Arial"/>
              </a:defRPr>
            </a:lvl2pPr>
            <a:lvl3pPr indent="-228600" lvl="2" marL="1371600" marR="0" algn="l">
              <a:lnSpc>
                <a:spcPct val="100000"/>
              </a:lnSpc>
              <a:spcBef>
                <a:spcPts val="0"/>
              </a:spcBef>
              <a:spcAft>
                <a:spcPts val="0"/>
              </a:spcAft>
              <a:buSzPts val="1100"/>
              <a:buNone/>
              <a:defRPr b="0" i="0" sz="1100" u="none" cap="none" strike="noStrike">
                <a:solidFill>
                  <a:srgbClr val="000000"/>
                </a:solidFill>
                <a:latin typeface="Arial"/>
                <a:ea typeface="Arial"/>
                <a:cs typeface="Arial"/>
                <a:sym typeface="Arial"/>
              </a:defRPr>
            </a:lvl3pPr>
            <a:lvl4pPr indent="-228600" lvl="3" marL="1828800" marR="0" algn="l">
              <a:lnSpc>
                <a:spcPct val="100000"/>
              </a:lnSpc>
              <a:spcBef>
                <a:spcPts val="0"/>
              </a:spcBef>
              <a:spcAft>
                <a:spcPts val="0"/>
              </a:spcAft>
              <a:buSzPts val="1100"/>
              <a:buNone/>
              <a:defRPr b="0" i="0" sz="1100" u="none" cap="none" strike="noStrike">
                <a:solidFill>
                  <a:srgbClr val="000000"/>
                </a:solidFill>
                <a:latin typeface="Arial"/>
                <a:ea typeface="Arial"/>
                <a:cs typeface="Arial"/>
                <a:sym typeface="Arial"/>
              </a:defRPr>
            </a:lvl4pPr>
            <a:lvl5pPr indent="-228600" lvl="4" marL="2286000" marR="0" algn="l">
              <a:lnSpc>
                <a:spcPct val="100000"/>
              </a:lnSpc>
              <a:spcBef>
                <a:spcPts val="0"/>
              </a:spcBef>
              <a:spcAft>
                <a:spcPts val="0"/>
              </a:spcAft>
              <a:buSzPts val="1100"/>
              <a:buNone/>
              <a:defRPr b="0" i="0" sz="1100" u="none" cap="none" strike="noStrike">
                <a:solidFill>
                  <a:srgbClr val="000000"/>
                </a:solidFill>
                <a:latin typeface="Arial"/>
                <a:ea typeface="Arial"/>
                <a:cs typeface="Arial"/>
                <a:sym typeface="Arial"/>
              </a:defRPr>
            </a:lvl5pPr>
            <a:lvl6pPr indent="-228600" lvl="5" marL="2743200" marR="0" algn="l">
              <a:lnSpc>
                <a:spcPct val="100000"/>
              </a:lnSpc>
              <a:spcBef>
                <a:spcPts val="0"/>
              </a:spcBef>
              <a:spcAft>
                <a:spcPts val="0"/>
              </a:spcAft>
              <a:buSzPts val="1100"/>
              <a:buNone/>
              <a:defRPr b="0" i="0" sz="1100" u="none" cap="none" strike="noStrike">
                <a:solidFill>
                  <a:srgbClr val="000000"/>
                </a:solidFill>
                <a:latin typeface="Arial"/>
                <a:ea typeface="Arial"/>
                <a:cs typeface="Arial"/>
                <a:sym typeface="Arial"/>
              </a:defRPr>
            </a:lvl6pPr>
            <a:lvl7pPr indent="-228600" lvl="6" marL="3200400" marR="0" algn="l">
              <a:lnSpc>
                <a:spcPct val="100000"/>
              </a:lnSpc>
              <a:spcBef>
                <a:spcPts val="0"/>
              </a:spcBef>
              <a:spcAft>
                <a:spcPts val="0"/>
              </a:spcAft>
              <a:buSzPts val="1100"/>
              <a:buNone/>
              <a:defRPr b="0" i="0" sz="1100" u="none" cap="none" strike="noStrike">
                <a:solidFill>
                  <a:srgbClr val="000000"/>
                </a:solidFill>
                <a:latin typeface="Arial"/>
                <a:ea typeface="Arial"/>
                <a:cs typeface="Arial"/>
                <a:sym typeface="Arial"/>
              </a:defRPr>
            </a:lvl7pPr>
            <a:lvl8pPr indent="-228600" lvl="7" marL="3657600" marR="0" algn="l">
              <a:lnSpc>
                <a:spcPct val="100000"/>
              </a:lnSpc>
              <a:spcBef>
                <a:spcPts val="0"/>
              </a:spcBef>
              <a:spcAft>
                <a:spcPts val="0"/>
              </a:spcAft>
              <a:buSzPts val="1100"/>
              <a:buNone/>
              <a:defRPr b="0" i="0" sz="1100" u="none" cap="none" strike="noStrike">
                <a:solidFill>
                  <a:srgbClr val="000000"/>
                </a:solidFill>
                <a:latin typeface="Arial"/>
                <a:ea typeface="Arial"/>
                <a:cs typeface="Arial"/>
                <a:sym typeface="Arial"/>
              </a:defRPr>
            </a:lvl8pPr>
            <a:lvl9pPr indent="-228600" lvl="8" marL="4114800" marR="0" algn="l">
              <a:lnSpc>
                <a:spcPct val="100000"/>
              </a:lnSpc>
              <a:spcBef>
                <a:spcPts val="0"/>
              </a:spcBef>
              <a:spcAft>
                <a:spcPts val="0"/>
              </a:spcAft>
              <a:buSzPts val="1100"/>
              <a:buNone/>
              <a:defRPr b="0" i="0" sz="1100" u="none" cap="none" strike="noStrike">
                <a:solidFill>
                  <a:srgbClr val="000000"/>
                </a:solidFill>
                <a:latin typeface="Arial"/>
                <a:ea typeface="Arial"/>
                <a:cs typeface="Arial"/>
                <a:sym typeface="Arial"/>
              </a:defRPr>
            </a:lvl9pPr>
          </a:lstStyle>
          <a:p/>
        </p:txBody>
      </p:sp>
      <p:sp>
        <p:nvSpPr>
          <p:cNvPr id="120" name="Google Shape;120;p30"/>
          <p:cNvSpPr txBox="1"/>
          <p:nvPr>
            <p:ph idx="12" type="sldNum"/>
          </p:nvPr>
        </p:nvSpPr>
        <p:spPr>
          <a:xfrm>
            <a:off x="0" y="0"/>
            <a:ext cx="2250000" cy="2250000"/>
          </a:xfrm>
          <a:prstGeom prst="rect">
            <a:avLst/>
          </a:prstGeom>
          <a:noFill/>
          <a:ln>
            <a:noFill/>
          </a:ln>
        </p:spPr>
        <p:txBody>
          <a:bodyPr anchorCtr="0" anchor="t" bIns="34275" lIns="68575" spcFirstLastPara="1" rIns="68575" wrap="square" tIns="34275">
            <a:noAutofit/>
          </a:bodyPr>
          <a:lstStyle>
            <a:lvl1pPr indent="0" lvl="0" marL="0" marR="0" algn="l">
              <a:lnSpc>
                <a:spcPct val="100000"/>
              </a:lnSpc>
              <a:spcBef>
                <a:spcPts val="0"/>
              </a:spcBef>
              <a:spcAft>
                <a:spcPts val="0"/>
              </a:spcAft>
              <a:buNone/>
              <a:defRPr b="0" i="0" sz="1100" u="none" cap="none" strike="noStrike">
                <a:solidFill>
                  <a:srgbClr val="000000"/>
                </a:solidFill>
                <a:latin typeface="Arial"/>
                <a:ea typeface="Arial"/>
                <a:cs typeface="Arial"/>
                <a:sym typeface="Arial"/>
              </a:defRPr>
            </a:lvl1pPr>
            <a:lvl2pPr indent="0" lvl="1" marL="0" marR="0" algn="l">
              <a:lnSpc>
                <a:spcPct val="100000"/>
              </a:lnSpc>
              <a:spcBef>
                <a:spcPts val="0"/>
              </a:spcBef>
              <a:spcAft>
                <a:spcPts val="0"/>
              </a:spcAft>
              <a:buNone/>
              <a:defRPr b="0" i="0" sz="1100" u="none" cap="none" strike="noStrike">
                <a:solidFill>
                  <a:srgbClr val="000000"/>
                </a:solidFill>
                <a:latin typeface="Arial"/>
                <a:ea typeface="Arial"/>
                <a:cs typeface="Arial"/>
                <a:sym typeface="Arial"/>
              </a:defRPr>
            </a:lvl2pPr>
            <a:lvl3pPr indent="0" lvl="2" marL="0" marR="0" algn="l">
              <a:lnSpc>
                <a:spcPct val="100000"/>
              </a:lnSpc>
              <a:spcBef>
                <a:spcPts val="0"/>
              </a:spcBef>
              <a:spcAft>
                <a:spcPts val="0"/>
              </a:spcAft>
              <a:buNone/>
              <a:defRPr b="0" i="0" sz="1100" u="none" cap="none" strike="noStrike">
                <a:solidFill>
                  <a:srgbClr val="000000"/>
                </a:solidFill>
                <a:latin typeface="Arial"/>
                <a:ea typeface="Arial"/>
                <a:cs typeface="Arial"/>
                <a:sym typeface="Arial"/>
              </a:defRPr>
            </a:lvl3pPr>
            <a:lvl4pPr indent="0" lvl="3" marL="0" marR="0" algn="l">
              <a:lnSpc>
                <a:spcPct val="100000"/>
              </a:lnSpc>
              <a:spcBef>
                <a:spcPts val="0"/>
              </a:spcBef>
              <a:spcAft>
                <a:spcPts val="0"/>
              </a:spcAft>
              <a:buNone/>
              <a:defRPr b="0" i="0" sz="1100" u="none" cap="none" strike="noStrike">
                <a:solidFill>
                  <a:srgbClr val="000000"/>
                </a:solidFill>
                <a:latin typeface="Arial"/>
                <a:ea typeface="Arial"/>
                <a:cs typeface="Arial"/>
                <a:sym typeface="Arial"/>
              </a:defRPr>
            </a:lvl4pPr>
            <a:lvl5pPr indent="0" lvl="4" marL="0" marR="0" algn="l">
              <a:lnSpc>
                <a:spcPct val="100000"/>
              </a:lnSpc>
              <a:spcBef>
                <a:spcPts val="0"/>
              </a:spcBef>
              <a:spcAft>
                <a:spcPts val="0"/>
              </a:spcAft>
              <a:buNone/>
              <a:defRPr b="0" i="0" sz="1100" u="none" cap="none" strike="noStrike">
                <a:solidFill>
                  <a:srgbClr val="000000"/>
                </a:solidFill>
                <a:latin typeface="Arial"/>
                <a:ea typeface="Arial"/>
                <a:cs typeface="Arial"/>
                <a:sym typeface="Arial"/>
              </a:defRPr>
            </a:lvl5pPr>
            <a:lvl6pPr indent="0" lvl="5" marL="0" marR="0" algn="l">
              <a:lnSpc>
                <a:spcPct val="100000"/>
              </a:lnSpc>
              <a:spcBef>
                <a:spcPts val="0"/>
              </a:spcBef>
              <a:spcAft>
                <a:spcPts val="0"/>
              </a:spcAft>
              <a:buNone/>
              <a:defRPr b="0" i="0" sz="1100" u="none" cap="none" strike="noStrike">
                <a:solidFill>
                  <a:srgbClr val="000000"/>
                </a:solidFill>
                <a:latin typeface="Arial"/>
                <a:ea typeface="Arial"/>
                <a:cs typeface="Arial"/>
                <a:sym typeface="Arial"/>
              </a:defRPr>
            </a:lvl6pPr>
            <a:lvl7pPr indent="0" lvl="6" marL="0" marR="0" algn="l">
              <a:lnSpc>
                <a:spcPct val="100000"/>
              </a:lnSpc>
              <a:spcBef>
                <a:spcPts val="0"/>
              </a:spcBef>
              <a:spcAft>
                <a:spcPts val="0"/>
              </a:spcAft>
              <a:buNone/>
              <a:defRPr b="0" i="0" sz="1100" u="none" cap="none" strike="noStrike">
                <a:solidFill>
                  <a:srgbClr val="000000"/>
                </a:solidFill>
                <a:latin typeface="Arial"/>
                <a:ea typeface="Arial"/>
                <a:cs typeface="Arial"/>
                <a:sym typeface="Arial"/>
              </a:defRPr>
            </a:lvl7pPr>
            <a:lvl8pPr indent="0" lvl="7" marL="0" marR="0" algn="l">
              <a:lnSpc>
                <a:spcPct val="100000"/>
              </a:lnSpc>
              <a:spcBef>
                <a:spcPts val="0"/>
              </a:spcBef>
              <a:spcAft>
                <a:spcPts val="0"/>
              </a:spcAft>
              <a:buNone/>
              <a:defRPr b="0" i="0" sz="1100" u="none" cap="none" strike="noStrike">
                <a:solidFill>
                  <a:srgbClr val="000000"/>
                </a:solidFill>
                <a:latin typeface="Arial"/>
                <a:ea typeface="Arial"/>
                <a:cs typeface="Arial"/>
                <a:sym typeface="Arial"/>
              </a:defRPr>
            </a:lvl8pPr>
            <a:lvl9pPr indent="0" lvl="8" marL="0" marR="0" algn="l">
              <a:lnSpc>
                <a:spcPct val="100000"/>
              </a:lnSpc>
              <a:spcBef>
                <a:spcPts val="0"/>
              </a:spcBef>
              <a:spcAft>
                <a:spcPts val="0"/>
              </a:spcAft>
              <a:buNone/>
              <a:defRPr b="0" i="0" sz="1100" u="none" cap="none" strike="noStrike">
                <a:solidFill>
                  <a:srgbClr val="000000"/>
                </a:solidFill>
                <a:latin typeface="Arial"/>
                <a:ea typeface="Arial"/>
                <a:cs typeface="Arial"/>
                <a:sym typeface="Arial"/>
              </a:defRPr>
            </a:lvl9pPr>
          </a:lstStyle>
          <a:p>
            <a:pPr indent="0" lvl="0" marL="0" rtl="0" algn="l">
              <a:spcBef>
                <a:spcPts val="0"/>
              </a:spcBef>
              <a:spcAft>
                <a:spcPts val="0"/>
              </a:spcAft>
              <a:buNone/>
            </a:pPr>
            <a:r>
              <a:t/>
            </a:r>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p:cSld name="Title Slide">
    <p:spTree>
      <p:nvGrpSpPr>
        <p:cNvPr id="121" name="Shape 121"/>
        <p:cNvGrpSpPr/>
        <p:nvPr/>
      </p:nvGrpSpPr>
      <p:grpSpPr>
        <a:xfrm>
          <a:off x="0" y="0"/>
          <a:ext cx="0" cy="0"/>
          <a:chOff x="0" y="0"/>
          <a:chExt cx="0" cy="0"/>
        </a:xfrm>
      </p:grpSpPr>
    </p:spTree>
  </p:cSld>
  <p:clrMapOvr>
    <a:masterClrMapping/>
  </p:clrMapOvr>
</p:sldLayout>
</file>

<file path=ppt/slideLayouts/slideLayout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Progress Bar 1)">
  <p:cSld name="Content (Progress Bar 1)">
    <p:spTree>
      <p:nvGrpSpPr>
        <p:cNvPr id="122" name="Shape 122"/>
        <p:cNvGrpSpPr/>
        <p:nvPr/>
      </p:nvGrpSpPr>
      <p:grpSpPr>
        <a:xfrm>
          <a:off x="0" y="0"/>
          <a:ext cx="0" cy="0"/>
          <a:chOff x="0" y="0"/>
          <a:chExt cx="0" cy="0"/>
        </a:xfrm>
      </p:grpSpPr>
      <p:sp>
        <p:nvSpPr>
          <p:cNvPr id="123" name="Google Shape;123;p32"/>
          <p:cNvSpPr txBox="1"/>
          <p:nvPr/>
        </p:nvSpPr>
        <p:spPr>
          <a:xfrm>
            <a:off x="134007" y="4824248"/>
            <a:ext cx="1419000" cy="253800"/>
          </a:xfrm>
          <a:prstGeom prst="rect">
            <a:avLst/>
          </a:prstGeom>
          <a:noFill/>
          <a:ln>
            <a:noFill/>
          </a:ln>
        </p:spPr>
        <p:txBody>
          <a:bodyPr anchorCtr="0" anchor="t" bIns="34275" lIns="68575" spcFirstLastPara="1" rIns="68575" wrap="square" tIns="34275">
            <a:spAutoFit/>
          </a:bodyPr>
          <a:lstStyle/>
          <a:p>
            <a:pPr indent="0" lvl="0" marL="0" marR="0" rtl="0" algn="ctr">
              <a:lnSpc>
                <a:spcPct val="100000"/>
              </a:lnSpc>
              <a:spcBef>
                <a:spcPts val="0"/>
              </a:spcBef>
              <a:spcAft>
                <a:spcPts val="0"/>
              </a:spcAft>
              <a:buClr>
                <a:srgbClr val="000000"/>
              </a:buClr>
              <a:buSzPts val="1200"/>
              <a:buFont typeface="Arial"/>
              <a:buNone/>
            </a:pPr>
            <a:r>
              <a:rPr b="1" i="0" lang="en" sz="1200" u="none" cap="none" strike="noStrike">
                <a:solidFill>
                  <a:srgbClr val="990000"/>
                </a:solidFill>
                <a:latin typeface="Calibri"/>
                <a:ea typeface="Calibri"/>
                <a:cs typeface="Calibri"/>
                <a:sym typeface="Calibri"/>
              </a:rPr>
              <a:t>Introduction</a:t>
            </a:r>
            <a:endParaRPr b="0" i="0" sz="1100" u="none" cap="none" strike="noStrike">
              <a:solidFill>
                <a:srgbClr val="000000"/>
              </a:solidFill>
              <a:latin typeface="Arial"/>
              <a:ea typeface="Arial"/>
              <a:cs typeface="Arial"/>
              <a:sym typeface="Arial"/>
            </a:endParaRPr>
          </a:p>
        </p:txBody>
      </p:sp>
      <p:sp>
        <p:nvSpPr>
          <p:cNvPr id="124" name="Google Shape;124;p32"/>
          <p:cNvSpPr txBox="1"/>
          <p:nvPr/>
        </p:nvSpPr>
        <p:spPr>
          <a:xfrm>
            <a:off x="1623847" y="4824246"/>
            <a:ext cx="1419000" cy="253800"/>
          </a:xfrm>
          <a:prstGeom prst="rect">
            <a:avLst/>
          </a:prstGeom>
          <a:noFill/>
          <a:ln>
            <a:noFill/>
          </a:ln>
        </p:spPr>
        <p:txBody>
          <a:bodyPr anchorCtr="0" anchor="t" bIns="34275" lIns="68575" spcFirstLastPara="1" rIns="68575" wrap="square" tIns="34275">
            <a:spAutoFit/>
          </a:bodyPr>
          <a:lstStyle/>
          <a:p>
            <a:pPr indent="0" lvl="0" marL="0" marR="0" rtl="0" algn="ctr">
              <a:lnSpc>
                <a:spcPct val="100000"/>
              </a:lnSpc>
              <a:spcBef>
                <a:spcPts val="0"/>
              </a:spcBef>
              <a:spcAft>
                <a:spcPts val="0"/>
              </a:spcAft>
              <a:buClr>
                <a:srgbClr val="000000"/>
              </a:buClr>
              <a:buSzPts val="1200"/>
              <a:buFont typeface="Arial"/>
              <a:buNone/>
            </a:pPr>
            <a:r>
              <a:rPr b="0" i="0" lang="en" sz="1200" u="none" cap="none" strike="noStrike">
                <a:solidFill>
                  <a:srgbClr val="AEABAB"/>
                </a:solidFill>
                <a:latin typeface="Calibri"/>
                <a:ea typeface="Calibri"/>
                <a:cs typeface="Calibri"/>
                <a:sym typeface="Calibri"/>
              </a:rPr>
              <a:t>Phase I</a:t>
            </a:r>
            <a:endParaRPr b="0" i="0" sz="1100" u="none" cap="none" strike="noStrike">
              <a:solidFill>
                <a:srgbClr val="000000"/>
              </a:solidFill>
              <a:latin typeface="Arial"/>
              <a:ea typeface="Arial"/>
              <a:cs typeface="Arial"/>
              <a:sym typeface="Arial"/>
            </a:endParaRPr>
          </a:p>
        </p:txBody>
      </p:sp>
      <p:sp>
        <p:nvSpPr>
          <p:cNvPr id="125" name="Google Shape;125;p32"/>
          <p:cNvSpPr txBox="1"/>
          <p:nvPr/>
        </p:nvSpPr>
        <p:spPr>
          <a:xfrm>
            <a:off x="3113690" y="4824246"/>
            <a:ext cx="1419000" cy="253800"/>
          </a:xfrm>
          <a:prstGeom prst="rect">
            <a:avLst/>
          </a:prstGeom>
          <a:noFill/>
          <a:ln>
            <a:noFill/>
          </a:ln>
        </p:spPr>
        <p:txBody>
          <a:bodyPr anchorCtr="0" anchor="t" bIns="34275" lIns="68575" spcFirstLastPara="1" rIns="68575" wrap="square" tIns="34275">
            <a:spAutoFit/>
          </a:bodyPr>
          <a:lstStyle/>
          <a:p>
            <a:pPr indent="0" lvl="0" marL="0" marR="0" rtl="0" algn="ctr">
              <a:lnSpc>
                <a:spcPct val="100000"/>
              </a:lnSpc>
              <a:spcBef>
                <a:spcPts val="0"/>
              </a:spcBef>
              <a:spcAft>
                <a:spcPts val="0"/>
              </a:spcAft>
              <a:buClr>
                <a:srgbClr val="000000"/>
              </a:buClr>
              <a:buSzPts val="1200"/>
              <a:buFont typeface="Arial"/>
              <a:buNone/>
            </a:pPr>
            <a:r>
              <a:rPr b="0" i="0" lang="en" sz="1200" u="none" cap="none" strike="noStrike">
                <a:solidFill>
                  <a:srgbClr val="AEABAB"/>
                </a:solidFill>
                <a:latin typeface="Calibri"/>
                <a:ea typeface="Calibri"/>
                <a:cs typeface="Calibri"/>
                <a:sym typeface="Calibri"/>
              </a:rPr>
              <a:t>Phase II</a:t>
            </a:r>
            <a:endParaRPr b="0" i="0" sz="1100" u="none" cap="none" strike="noStrike">
              <a:solidFill>
                <a:srgbClr val="000000"/>
              </a:solidFill>
              <a:latin typeface="Arial"/>
              <a:ea typeface="Arial"/>
              <a:cs typeface="Arial"/>
              <a:sym typeface="Arial"/>
            </a:endParaRPr>
          </a:p>
        </p:txBody>
      </p:sp>
      <p:sp>
        <p:nvSpPr>
          <p:cNvPr id="126" name="Google Shape;126;p32"/>
          <p:cNvSpPr txBox="1"/>
          <p:nvPr/>
        </p:nvSpPr>
        <p:spPr>
          <a:xfrm>
            <a:off x="4611414" y="4824246"/>
            <a:ext cx="1419000" cy="253800"/>
          </a:xfrm>
          <a:prstGeom prst="rect">
            <a:avLst/>
          </a:prstGeom>
          <a:noFill/>
          <a:ln>
            <a:noFill/>
          </a:ln>
        </p:spPr>
        <p:txBody>
          <a:bodyPr anchorCtr="0" anchor="t" bIns="34275" lIns="68575" spcFirstLastPara="1" rIns="68575" wrap="square" tIns="34275">
            <a:spAutoFit/>
          </a:bodyPr>
          <a:lstStyle/>
          <a:p>
            <a:pPr indent="0" lvl="0" marL="0" marR="0" rtl="0" algn="ctr">
              <a:lnSpc>
                <a:spcPct val="100000"/>
              </a:lnSpc>
              <a:spcBef>
                <a:spcPts val="0"/>
              </a:spcBef>
              <a:spcAft>
                <a:spcPts val="0"/>
              </a:spcAft>
              <a:buClr>
                <a:srgbClr val="000000"/>
              </a:buClr>
              <a:buSzPts val="1200"/>
              <a:buFont typeface="Arial"/>
              <a:buNone/>
            </a:pPr>
            <a:r>
              <a:rPr b="0" i="0" lang="en" sz="1200" u="none" cap="none" strike="noStrike">
                <a:solidFill>
                  <a:srgbClr val="AEABAB"/>
                </a:solidFill>
                <a:latin typeface="Calibri"/>
                <a:ea typeface="Calibri"/>
                <a:cs typeface="Calibri"/>
                <a:sym typeface="Calibri"/>
              </a:rPr>
              <a:t>Phase III</a:t>
            </a:r>
            <a:endParaRPr b="0" i="0" sz="1100" u="none" cap="none" strike="noStrike">
              <a:solidFill>
                <a:srgbClr val="000000"/>
              </a:solidFill>
              <a:latin typeface="Arial"/>
              <a:ea typeface="Arial"/>
              <a:cs typeface="Arial"/>
              <a:sym typeface="Arial"/>
            </a:endParaRPr>
          </a:p>
        </p:txBody>
      </p:sp>
      <p:sp>
        <p:nvSpPr>
          <p:cNvPr id="127" name="Google Shape;127;p32"/>
          <p:cNvSpPr txBox="1"/>
          <p:nvPr/>
        </p:nvSpPr>
        <p:spPr>
          <a:xfrm>
            <a:off x="6101255" y="4824246"/>
            <a:ext cx="1419000" cy="253800"/>
          </a:xfrm>
          <a:prstGeom prst="rect">
            <a:avLst/>
          </a:prstGeom>
          <a:noFill/>
          <a:ln>
            <a:noFill/>
          </a:ln>
        </p:spPr>
        <p:txBody>
          <a:bodyPr anchorCtr="0" anchor="t" bIns="34275" lIns="68575" spcFirstLastPara="1" rIns="68575" wrap="square" tIns="34275">
            <a:spAutoFit/>
          </a:bodyPr>
          <a:lstStyle/>
          <a:p>
            <a:pPr indent="0" lvl="0" marL="0" marR="0" rtl="0" algn="ctr">
              <a:lnSpc>
                <a:spcPct val="100000"/>
              </a:lnSpc>
              <a:spcBef>
                <a:spcPts val="0"/>
              </a:spcBef>
              <a:spcAft>
                <a:spcPts val="0"/>
              </a:spcAft>
              <a:buClr>
                <a:srgbClr val="000000"/>
              </a:buClr>
              <a:buSzPts val="1200"/>
              <a:buFont typeface="Arial"/>
              <a:buNone/>
            </a:pPr>
            <a:r>
              <a:rPr b="0" i="0" lang="en" sz="1200" u="none" cap="none" strike="noStrike">
                <a:solidFill>
                  <a:srgbClr val="AEABAB"/>
                </a:solidFill>
                <a:latin typeface="Calibri"/>
                <a:ea typeface="Calibri"/>
                <a:cs typeface="Calibri"/>
                <a:sym typeface="Calibri"/>
              </a:rPr>
              <a:t>Region</a:t>
            </a:r>
            <a:endParaRPr b="0" i="0" sz="1100" u="none" cap="none" strike="noStrike">
              <a:solidFill>
                <a:srgbClr val="000000"/>
              </a:solidFill>
              <a:latin typeface="Arial"/>
              <a:ea typeface="Arial"/>
              <a:cs typeface="Arial"/>
              <a:sym typeface="Arial"/>
            </a:endParaRPr>
          </a:p>
        </p:txBody>
      </p:sp>
      <p:sp>
        <p:nvSpPr>
          <p:cNvPr id="128" name="Google Shape;128;p32"/>
          <p:cNvSpPr txBox="1"/>
          <p:nvPr/>
        </p:nvSpPr>
        <p:spPr>
          <a:xfrm>
            <a:off x="7591097" y="4824248"/>
            <a:ext cx="1419000" cy="253800"/>
          </a:xfrm>
          <a:prstGeom prst="rect">
            <a:avLst/>
          </a:prstGeom>
          <a:noFill/>
          <a:ln>
            <a:noFill/>
          </a:ln>
        </p:spPr>
        <p:txBody>
          <a:bodyPr anchorCtr="0" anchor="t" bIns="34275" lIns="68575" spcFirstLastPara="1" rIns="68575" wrap="square" tIns="34275">
            <a:spAutoFit/>
          </a:bodyPr>
          <a:lstStyle/>
          <a:p>
            <a:pPr indent="0" lvl="0" marL="0" marR="0" rtl="0" algn="ctr">
              <a:lnSpc>
                <a:spcPct val="100000"/>
              </a:lnSpc>
              <a:spcBef>
                <a:spcPts val="0"/>
              </a:spcBef>
              <a:spcAft>
                <a:spcPts val="0"/>
              </a:spcAft>
              <a:buClr>
                <a:srgbClr val="000000"/>
              </a:buClr>
              <a:buSzPts val="1200"/>
              <a:buFont typeface="Arial"/>
              <a:buNone/>
            </a:pPr>
            <a:r>
              <a:rPr b="0" i="0" lang="en" sz="1200" u="none" cap="none" strike="noStrike">
                <a:solidFill>
                  <a:srgbClr val="AEABAB"/>
                </a:solidFill>
                <a:latin typeface="Calibri"/>
                <a:ea typeface="Calibri"/>
                <a:cs typeface="Calibri"/>
                <a:sym typeface="Calibri"/>
              </a:rPr>
              <a:t>Future Directions</a:t>
            </a:r>
            <a:endParaRPr b="0" i="0" sz="1100" u="none" cap="none" strike="noStrike">
              <a:solidFill>
                <a:srgbClr val="000000"/>
              </a:solidFill>
              <a:latin typeface="Arial"/>
              <a:ea typeface="Arial"/>
              <a:cs typeface="Arial"/>
              <a:sym typeface="Arial"/>
            </a:endParaRPr>
          </a:p>
        </p:txBody>
      </p:sp>
      <p:sp>
        <p:nvSpPr>
          <p:cNvPr id="129" name="Google Shape;129;p32"/>
          <p:cNvSpPr txBox="1"/>
          <p:nvPr>
            <p:ph idx="1" type="body"/>
          </p:nvPr>
        </p:nvSpPr>
        <p:spPr>
          <a:xfrm>
            <a:off x="291661" y="1031057"/>
            <a:ext cx="8623800" cy="3619800"/>
          </a:xfrm>
          <a:prstGeom prst="rect">
            <a:avLst/>
          </a:prstGeom>
          <a:noFill/>
          <a:ln>
            <a:noFill/>
          </a:ln>
        </p:spPr>
        <p:txBody>
          <a:bodyPr anchorCtr="0" anchor="t" bIns="34275" lIns="68575" spcFirstLastPara="1" rIns="68575" wrap="square" tIns="34275">
            <a:noAutofit/>
          </a:bodyPr>
          <a:lstStyle>
            <a:lvl1pPr indent="-361950" lvl="0" marL="457200" marR="0" algn="l">
              <a:lnSpc>
                <a:spcPct val="90000"/>
              </a:lnSpc>
              <a:spcBef>
                <a:spcPts val="800"/>
              </a:spcBef>
              <a:spcAft>
                <a:spcPts val="0"/>
              </a:spcAft>
              <a:buClr>
                <a:schemeClr val="dk1"/>
              </a:buClr>
              <a:buSzPts val="2100"/>
              <a:buFont typeface="Arial"/>
              <a:buChar char="•"/>
              <a:defRPr b="0" i="0" sz="2100" u="none" cap="none" strike="noStrike">
                <a:solidFill>
                  <a:schemeClr val="dk1"/>
                </a:solidFill>
                <a:latin typeface="Calibri"/>
                <a:ea typeface="Calibri"/>
                <a:cs typeface="Calibri"/>
                <a:sym typeface="Calibri"/>
              </a:defRPr>
            </a:lvl1pPr>
            <a:lvl2pPr indent="-342900" lvl="1" marL="914400" marR="0" algn="l">
              <a:lnSpc>
                <a:spcPct val="90000"/>
              </a:lnSpc>
              <a:spcBef>
                <a:spcPts val="4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2pPr>
            <a:lvl3pPr indent="-323850" lvl="2" marL="1371600" marR="0" algn="l">
              <a:lnSpc>
                <a:spcPct val="90000"/>
              </a:lnSpc>
              <a:spcBef>
                <a:spcPts val="400"/>
              </a:spcBef>
              <a:spcAft>
                <a:spcPts val="0"/>
              </a:spcAft>
              <a:buClr>
                <a:schemeClr val="dk1"/>
              </a:buClr>
              <a:buSzPts val="1500"/>
              <a:buFont typeface="Arial"/>
              <a:buChar char="•"/>
              <a:defRPr b="0" i="0" sz="1500" u="none" cap="none" strike="noStrike">
                <a:solidFill>
                  <a:schemeClr val="dk1"/>
                </a:solidFill>
                <a:latin typeface="Calibri"/>
                <a:ea typeface="Calibri"/>
                <a:cs typeface="Calibri"/>
                <a:sym typeface="Calibri"/>
              </a:defRPr>
            </a:lvl3pPr>
            <a:lvl4pPr indent="-317500" lvl="3" marL="1828800" marR="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4pPr>
            <a:lvl5pPr indent="-317500" lvl="4" marL="2286000" marR="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5pPr>
            <a:lvl6pPr indent="-317500" lvl="5" marL="2743200" marR="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6pPr>
            <a:lvl7pPr indent="-317500" lvl="6" marL="3200400" marR="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7pPr>
            <a:lvl8pPr indent="-317500" lvl="7" marL="3657600" marR="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8pPr>
            <a:lvl9pPr indent="-317500" lvl="8" marL="4114800" marR="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9pPr>
          </a:lstStyle>
          <a:p/>
        </p:txBody>
      </p:sp>
      <p:sp>
        <p:nvSpPr>
          <p:cNvPr id="130" name="Google Shape;130;p32"/>
          <p:cNvSpPr txBox="1"/>
          <p:nvPr>
            <p:ph type="title"/>
          </p:nvPr>
        </p:nvSpPr>
        <p:spPr>
          <a:xfrm>
            <a:off x="198882" y="336042"/>
            <a:ext cx="6247500" cy="480300"/>
          </a:xfrm>
          <a:prstGeom prst="rect">
            <a:avLst/>
          </a:prstGeom>
          <a:noFill/>
          <a:ln>
            <a:noFill/>
          </a:ln>
        </p:spPr>
        <p:txBody>
          <a:bodyPr anchorCtr="0" anchor="ctr" bIns="34275" lIns="68575" spcFirstLastPara="1" rIns="68575" wrap="square" tIns="34275">
            <a:normAutofit/>
          </a:bodyPr>
          <a:lstStyle>
            <a:lvl1pPr lvl="0" algn="l">
              <a:lnSpc>
                <a:spcPct val="90000"/>
              </a:lnSpc>
              <a:spcBef>
                <a:spcPts val="0"/>
              </a:spcBef>
              <a:spcAft>
                <a:spcPts val="0"/>
              </a:spcAft>
              <a:buClr>
                <a:schemeClr val="dk1"/>
              </a:buClr>
              <a:buSzPts val="14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Progress Bar #5)">
  <p:cSld name="Content (Progress Bar #5)">
    <p:spTree>
      <p:nvGrpSpPr>
        <p:cNvPr id="131" name="Shape 131"/>
        <p:cNvGrpSpPr/>
        <p:nvPr/>
      </p:nvGrpSpPr>
      <p:grpSpPr>
        <a:xfrm>
          <a:off x="0" y="0"/>
          <a:ext cx="0" cy="0"/>
          <a:chOff x="0" y="0"/>
          <a:chExt cx="0" cy="0"/>
        </a:xfrm>
      </p:grpSpPr>
      <p:sp>
        <p:nvSpPr>
          <p:cNvPr id="132" name="Google Shape;132;p33"/>
          <p:cNvSpPr txBox="1"/>
          <p:nvPr/>
        </p:nvSpPr>
        <p:spPr>
          <a:xfrm>
            <a:off x="4611414" y="4824246"/>
            <a:ext cx="1419000" cy="253800"/>
          </a:xfrm>
          <a:prstGeom prst="rect">
            <a:avLst/>
          </a:prstGeom>
          <a:noFill/>
          <a:ln>
            <a:noFill/>
          </a:ln>
        </p:spPr>
        <p:txBody>
          <a:bodyPr anchorCtr="0" anchor="t" bIns="34275" lIns="68575" spcFirstLastPara="1" rIns="68575" wrap="square" tIns="34275">
            <a:spAutoFit/>
          </a:bodyPr>
          <a:lstStyle/>
          <a:p>
            <a:pPr indent="0" lvl="0" marL="0" marR="0" rtl="0" algn="ctr">
              <a:lnSpc>
                <a:spcPct val="100000"/>
              </a:lnSpc>
              <a:spcBef>
                <a:spcPts val="0"/>
              </a:spcBef>
              <a:spcAft>
                <a:spcPts val="0"/>
              </a:spcAft>
              <a:buClr>
                <a:srgbClr val="000000"/>
              </a:buClr>
              <a:buSzPts val="1200"/>
              <a:buFont typeface="Arial"/>
              <a:buNone/>
            </a:pPr>
            <a:r>
              <a:rPr b="0" i="0" lang="en" sz="1200" u="none" cap="none" strike="noStrike">
                <a:solidFill>
                  <a:srgbClr val="AEABAB"/>
                </a:solidFill>
                <a:latin typeface="Calibri"/>
                <a:ea typeface="Calibri"/>
                <a:cs typeface="Calibri"/>
                <a:sym typeface="Calibri"/>
              </a:rPr>
              <a:t>Phase III</a:t>
            </a:r>
            <a:endParaRPr b="0" i="0" sz="1100" u="none" cap="none" strike="noStrike">
              <a:solidFill>
                <a:srgbClr val="000000"/>
              </a:solidFill>
              <a:latin typeface="Arial"/>
              <a:ea typeface="Arial"/>
              <a:cs typeface="Arial"/>
              <a:sym typeface="Arial"/>
            </a:endParaRPr>
          </a:p>
        </p:txBody>
      </p:sp>
      <p:sp>
        <p:nvSpPr>
          <p:cNvPr id="133" name="Google Shape;133;p33"/>
          <p:cNvSpPr txBox="1"/>
          <p:nvPr/>
        </p:nvSpPr>
        <p:spPr>
          <a:xfrm>
            <a:off x="6101255" y="4824246"/>
            <a:ext cx="1419000" cy="253800"/>
          </a:xfrm>
          <a:prstGeom prst="rect">
            <a:avLst/>
          </a:prstGeom>
          <a:noFill/>
          <a:ln>
            <a:noFill/>
          </a:ln>
        </p:spPr>
        <p:txBody>
          <a:bodyPr anchorCtr="0" anchor="t" bIns="34275" lIns="68575" spcFirstLastPara="1" rIns="68575" wrap="square" tIns="34275">
            <a:spAutoFit/>
          </a:bodyPr>
          <a:lstStyle/>
          <a:p>
            <a:pPr indent="0" lvl="0" marL="0" marR="0" rtl="0" algn="ctr">
              <a:lnSpc>
                <a:spcPct val="100000"/>
              </a:lnSpc>
              <a:spcBef>
                <a:spcPts val="0"/>
              </a:spcBef>
              <a:spcAft>
                <a:spcPts val="0"/>
              </a:spcAft>
              <a:buClr>
                <a:srgbClr val="000000"/>
              </a:buClr>
              <a:buSzPts val="1200"/>
              <a:buFont typeface="Arial"/>
              <a:buNone/>
            </a:pPr>
            <a:r>
              <a:rPr b="1" i="0" lang="en" sz="1200" u="none" cap="none" strike="noStrike">
                <a:solidFill>
                  <a:srgbClr val="990000"/>
                </a:solidFill>
                <a:latin typeface="Calibri"/>
                <a:ea typeface="Calibri"/>
                <a:cs typeface="Calibri"/>
                <a:sym typeface="Calibri"/>
              </a:rPr>
              <a:t>Region</a:t>
            </a:r>
            <a:endParaRPr b="0" i="0" sz="1100" u="none" cap="none" strike="noStrike">
              <a:solidFill>
                <a:srgbClr val="000000"/>
              </a:solidFill>
              <a:latin typeface="Arial"/>
              <a:ea typeface="Arial"/>
              <a:cs typeface="Arial"/>
              <a:sym typeface="Arial"/>
            </a:endParaRPr>
          </a:p>
        </p:txBody>
      </p:sp>
      <p:sp>
        <p:nvSpPr>
          <p:cNvPr id="134" name="Google Shape;134;p33"/>
          <p:cNvSpPr txBox="1"/>
          <p:nvPr>
            <p:ph idx="1" type="body"/>
          </p:nvPr>
        </p:nvSpPr>
        <p:spPr>
          <a:xfrm>
            <a:off x="291661" y="1031057"/>
            <a:ext cx="8623800" cy="3619800"/>
          </a:xfrm>
          <a:prstGeom prst="rect">
            <a:avLst/>
          </a:prstGeom>
          <a:noFill/>
          <a:ln>
            <a:noFill/>
          </a:ln>
        </p:spPr>
        <p:txBody>
          <a:bodyPr anchorCtr="0" anchor="t" bIns="34275" lIns="68575" spcFirstLastPara="1" rIns="68575" wrap="square" tIns="34275">
            <a:noAutofit/>
          </a:bodyPr>
          <a:lstStyle>
            <a:lvl1pPr indent="-361950" lvl="0" marL="457200" marR="0" algn="l">
              <a:lnSpc>
                <a:spcPct val="90000"/>
              </a:lnSpc>
              <a:spcBef>
                <a:spcPts val="800"/>
              </a:spcBef>
              <a:spcAft>
                <a:spcPts val="0"/>
              </a:spcAft>
              <a:buClr>
                <a:schemeClr val="dk1"/>
              </a:buClr>
              <a:buSzPts val="2100"/>
              <a:buFont typeface="Arial"/>
              <a:buChar char="•"/>
              <a:defRPr b="0" i="0" sz="2100" u="none" cap="none" strike="noStrike">
                <a:solidFill>
                  <a:schemeClr val="dk1"/>
                </a:solidFill>
                <a:latin typeface="Calibri"/>
                <a:ea typeface="Calibri"/>
                <a:cs typeface="Calibri"/>
                <a:sym typeface="Calibri"/>
              </a:defRPr>
            </a:lvl1pPr>
            <a:lvl2pPr indent="-342900" lvl="1" marL="914400" marR="0" algn="l">
              <a:lnSpc>
                <a:spcPct val="90000"/>
              </a:lnSpc>
              <a:spcBef>
                <a:spcPts val="4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2pPr>
            <a:lvl3pPr indent="-323850" lvl="2" marL="1371600" marR="0" algn="l">
              <a:lnSpc>
                <a:spcPct val="90000"/>
              </a:lnSpc>
              <a:spcBef>
                <a:spcPts val="400"/>
              </a:spcBef>
              <a:spcAft>
                <a:spcPts val="0"/>
              </a:spcAft>
              <a:buClr>
                <a:schemeClr val="dk1"/>
              </a:buClr>
              <a:buSzPts val="1500"/>
              <a:buFont typeface="Arial"/>
              <a:buChar char="•"/>
              <a:defRPr b="0" i="0" sz="1500" u="none" cap="none" strike="noStrike">
                <a:solidFill>
                  <a:schemeClr val="dk1"/>
                </a:solidFill>
                <a:latin typeface="Calibri"/>
                <a:ea typeface="Calibri"/>
                <a:cs typeface="Calibri"/>
                <a:sym typeface="Calibri"/>
              </a:defRPr>
            </a:lvl3pPr>
            <a:lvl4pPr indent="-317500" lvl="3" marL="1828800" marR="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4pPr>
            <a:lvl5pPr indent="-317500" lvl="4" marL="2286000" marR="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5pPr>
            <a:lvl6pPr indent="-317500" lvl="5" marL="2743200" marR="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6pPr>
            <a:lvl7pPr indent="-317500" lvl="6" marL="3200400" marR="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7pPr>
            <a:lvl8pPr indent="-317500" lvl="7" marL="3657600" marR="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8pPr>
            <a:lvl9pPr indent="-317500" lvl="8" marL="4114800" marR="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9pPr>
          </a:lstStyle>
          <a:p/>
        </p:txBody>
      </p:sp>
      <p:sp>
        <p:nvSpPr>
          <p:cNvPr id="135" name="Google Shape;135;p33"/>
          <p:cNvSpPr txBox="1"/>
          <p:nvPr>
            <p:ph type="title"/>
          </p:nvPr>
        </p:nvSpPr>
        <p:spPr>
          <a:xfrm>
            <a:off x="198882" y="336042"/>
            <a:ext cx="6247500" cy="480300"/>
          </a:xfrm>
          <a:prstGeom prst="rect">
            <a:avLst/>
          </a:prstGeom>
          <a:noFill/>
          <a:ln>
            <a:noFill/>
          </a:ln>
        </p:spPr>
        <p:txBody>
          <a:bodyPr anchorCtr="0" anchor="ctr" bIns="34275" lIns="68575" spcFirstLastPara="1" rIns="68575" wrap="square" tIns="34275">
            <a:normAutofit/>
          </a:bodyPr>
          <a:lstStyle>
            <a:lvl1pPr lvl="0" algn="l">
              <a:lnSpc>
                <a:spcPct val="90000"/>
              </a:lnSpc>
              <a:spcBef>
                <a:spcPts val="0"/>
              </a:spcBef>
              <a:spcAft>
                <a:spcPts val="0"/>
              </a:spcAft>
              <a:buClr>
                <a:schemeClr val="dk1"/>
              </a:buClr>
              <a:buSzPts val="14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136" name="Google Shape;136;p33"/>
          <p:cNvSpPr txBox="1"/>
          <p:nvPr/>
        </p:nvSpPr>
        <p:spPr>
          <a:xfrm>
            <a:off x="3113690" y="4824246"/>
            <a:ext cx="1419000" cy="253800"/>
          </a:xfrm>
          <a:prstGeom prst="rect">
            <a:avLst/>
          </a:prstGeom>
          <a:noFill/>
          <a:ln>
            <a:noFill/>
          </a:ln>
        </p:spPr>
        <p:txBody>
          <a:bodyPr anchorCtr="0" anchor="t" bIns="34275" lIns="68575" spcFirstLastPara="1" rIns="68575" wrap="square" tIns="34275">
            <a:spAutoFit/>
          </a:bodyPr>
          <a:lstStyle/>
          <a:p>
            <a:pPr indent="0" lvl="0" marL="0" marR="0" rtl="0" algn="ctr">
              <a:lnSpc>
                <a:spcPct val="100000"/>
              </a:lnSpc>
              <a:spcBef>
                <a:spcPts val="0"/>
              </a:spcBef>
              <a:spcAft>
                <a:spcPts val="0"/>
              </a:spcAft>
              <a:buClr>
                <a:srgbClr val="000000"/>
              </a:buClr>
              <a:buSzPts val="1200"/>
              <a:buFont typeface="Arial"/>
              <a:buNone/>
            </a:pPr>
            <a:r>
              <a:rPr b="0" i="0" lang="en" sz="1200" u="none" cap="none" strike="noStrike">
                <a:solidFill>
                  <a:srgbClr val="AEABAB"/>
                </a:solidFill>
                <a:latin typeface="Calibri"/>
                <a:ea typeface="Calibri"/>
                <a:cs typeface="Calibri"/>
                <a:sym typeface="Calibri"/>
              </a:rPr>
              <a:t>Phase II</a:t>
            </a:r>
            <a:endParaRPr b="0" i="0" sz="1100" u="none" cap="none" strike="noStrike">
              <a:solidFill>
                <a:srgbClr val="000000"/>
              </a:solidFill>
              <a:latin typeface="Arial"/>
              <a:ea typeface="Arial"/>
              <a:cs typeface="Arial"/>
              <a:sym typeface="Arial"/>
            </a:endParaRPr>
          </a:p>
        </p:txBody>
      </p:sp>
      <p:sp>
        <p:nvSpPr>
          <p:cNvPr id="137" name="Google Shape;137;p33"/>
          <p:cNvSpPr txBox="1"/>
          <p:nvPr/>
        </p:nvSpPr>
        <p:spPr>
          <a:xfrm>
            <a:off x="1623847" y="4824246"/>
            <a:ext cx="1419000" cy="253800"/>
          </a:xfrm>
          <a:prstGeom prst="rect">
            <a:avLst/>
          </a:prstGeom>
          <a:noFill/>
          <a:ln>
            <a:noFill/>
          </a:ln>
        </p:spPr>
        <p:txBody>
          <a:bodyPr anchorCtr="0" anchor="t" bIns="34275" lIns="68575" spcFirstLastPara="1" rIns="68575" wrap="square" tIns="34275">
            <a:spAutoFit/>
          </a:bodyPr>
          <a:lstStyle/>
          <a:p>
            <a:pPr indent="0" lvl="0" marL="0" marR="0" rtl="0" algn="ctr">
              <a:lnSpc>
                <a:spcPct val="100000"/>
              </a:lnSpc>
              <a:spcBef>
                <a:spcPts val="0"/>
              </a:spcBef>
              <a:spcAft>
                <a:spcPts val="0"/>
              </a:spcAft>
              <a:buClr>
                <a:srgbClr val="000000"/>
              </a:buClr>
              <a:buSzPts val="1200"/>
              <a:buFont typeface="Arial"/>
              <a:buNone/>
            </a:pPr>
            <a:r>
              <a:rPr b="0" i="0" lang="en" sz="1200" u="none" cap="none" strike="noStrike">
                <a:solidFill>
                  <a:srgbClr val="AEABAB"/>
                </a:solidFill>
                <a:latin typeface="Calibri"/>
                <a:ea typeface="Calibri"/>
                <a:cs typeface="Calibri"/>
                <a:sym typeface="Calibri"/>
              </a:rPr>
              <a:t>Phase I</a:t>
            </a:r>
            <a:endParaRPr b="0" i="0" sz="1100" u="none" cap="none" strike="noStrike">
              <a:solidFill>
                <a:srgbClr val="000000"/>
              </a:solidFill>
              <a:latin typeface="Arial"/>
              <a:ea typeface="Arial"/>
              <a:cs typeface="Arial"/>
              <a:sym typeface="Arial"/>
            </a:endParaRPr>
          </a:p>
        </p:txBody>
      </p:sp>
      <p:sp>
        <p:nvSpPr>
          <p:cNvPr id="138" name="Google Shape;138;p33"/>
          <p:cNvSpPr txBox="1"/>
          <p:nvPr/>
        </p:nvSpPr>
        <p:spPr>
          <a:xfrm>
            <a:off x="134007" y="4824248"/>
            <a:ext cx="1419000" cy="253800"/>
          </a:xfrm>
          <a:prstGeom prst="rect">
            <a:avLst/>
          </a:prstGeom>
          <a:noFill/>
          <a:ln>
            <a:noFill/>
          </a:ln>
        </p:spPr>
        <p:txBody>
          <a:bodyPr anchorCtr="0" anchor="t" bIns="34275" lIns="68575" spcFirstLastPara="1" rIns="68575" wrap="square" tIns="34275">
            <a:spAutoFit/>
          </a:bodyPr>
          <a:lstStyle/>
          <a:p>
            <a:pPr indent="0" lvl="0" marL="0" marR="0" rtl="0" algn="ctr">
              <a:lnSpc>
                <a:spcPct val="100000"/>
              </a:lnSpc>
              <a:spcBef>
                <a:spcPts val="0"/>
              </a:spcBef>
              <a:spcAft>
                <a:spcPts val="0"/>
              </a:spcAft>
              <a:buClr>
                <a:srgbClr val="000000"/>
              </a:buClr>
              <a:buSzPts val="1200"/>
              <a:buFont typeface="Arial"/>
              <a:buNone/>
            </a:pPr>
            <a:r>
              <a:rPr b="0" i="0" lang="en" sz="1200" u="none" cap="none" strike="noStrike">
                <a:solidFill>
                  <a:srgbClr val="AEABAB"/>
                </a:solidFill>
                <a:latin typeface="Calibri"/>
                <a:ea typeface="Calibri"/>
                <a:cs typeface="Calibri"/>
                <a:sym typeface="Calibri"/>
              </a:rPr>
              <a:t>Introduction</a:t>
            </a:r>
            <a:endParaRPr b="0" i="0" sz="1100" u="none" cap="none" strike="noStrike">
              <a:solidFill>
                <a:srgbClr val="000000"/>
              </a:solidFill>
              <a:latin typeface="Arial"/>
              <a:ea typeface="Arial"/>
              <a:cs typeface="Arial"/>
              <a:sym typeface="Arial"/>
            </a:endParaRPr>
          </a:p>
        </p:txBody>
      </p:sp>
      <p:sp>
        <p:nvSpPr>
          <p:cNvPr id="139" name="Google Shape;139;p33"/>
          <p:cNvSpPr txBox="1"/>
          <p:nvPr/>
        </p:nvSpPr>
        <p:spPr>
          <a:xfrm>
            <a:off x="7591097" y="4824248"/>
            <a:ext cx="1419000" cy="253800"/>
          </a:xfrm>
          <a:prstGeom prst="rect">
            <a:avLst/>
          </a:prstGeom>
          <a:noFill/>
          <a:ln>
            <a:noFill/>
          </a:ln>
        </p:spPr>
        <p:txBody>
          <a:bodyPr anchorCtr="0" anchor="t" bIns="34275" lIns="68575" spcFirstLastPara="1" rIns="68575" wrap="square" tIns="34275">
            <a:spAutoFit/>
          </a:bodyPr>
          <a:lstStyle/>
          <a:p>
            <a:pPr indent="0" lvl="0" marL="0" marR="0" rtl="0" algn="ctr">
              <a:lnSpc>
                <a:spcPct val="100000"/>
              </a:lnSpc>
              <a:spcBef>
                <a:spcPts val="0"/>
              </a:spcBef>
              <a:spcAft>
                <a:spcPts val="0"/>
              </a:spcAft>
              <a:buClr>
                <a:srgbClr val="000000"/>
              </a:buClr>
              <a:buSzPts val="1200"/>
              <a:buFont typeface="Arial"/>
              <a:buNone/>
            </a:pPr>
            <a:r>
              <a:rPr b="0" i="0" lang="en" sz="1200" u="none" cap="none" strike="noStrike">
                <a:solidFill>
                  <a:srgbClr val="AEABAB"/>
                </a:solidFill>
                <a:latin typeface="Calibri"/>
                <a:ea typeface="Calibri"/>
                <a:cs typeface="Calibri"/>
                <a:sym typeface="Calibri"/>
              </a:rPr>
              <a:t>Future Directions</a:t>
            </a:r>
            <a:endParaRPr b="0" i="0" sz="1100" u="none" cap="none" strike="noStrike">
              <a:solidFill>
                <a:srgbClr val="000000"/>
              </a:solidFill>
              <a:latin typeface="Arial"/>
              <a:ea typeface="Arial"/>
              <a:cs typeface="Arial"/>
              <a:sym typeface="Arial"/>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Progress Bar #2)">
  <p:cSld name="Content (Progress Bar #2)">
    <p:spTree>
      <p:nvGrpSpPr>
        <p:cNvPr id="140" name="Shape 140"/>
        <p:cNvGrpSpPr/>
        <p:nvPr/>
      </p:nvGrpSpPr>
      <p:grpSpPr>
        <a:xfrm>
          <a:off x="0" y="0"/>
          <a:ext cx="0" cy="0"/>
          <a:chOff x="0" y="0"/>
          <a:chExt cx="0" cy="0"/>
        </a:xfrm>
      </p:grpSpPr>
      <p:sp>
        <p:nvSpPr>
          <p:cNvPr id="141" name="Google Shape;141;p34"/>
          <p:cNvSpPr txBox="1"/>
          <p:nvPr/>
        </p:nvSpPr>
        <p:spPr>
          <a:xfrm>
            <a:off x="134007" y="4824248"/>
            <a:ext cx="1419000" cy="253800"/>
          </a:xfrm>
          <a:prstGeom prst="rect">
            <a:avLst/>
          </a:prstGeom>
          <a:noFill/>
          <a:ln>
            <a:noFill/>
          </a:ln>
        </p:spPr>
        <p:txBody>
          <a:bodyPr anchorCtr="0" anchor="t" bIns="34275" lIns="68575" spcFirstLastPara="1" rIns="68575" wrap="square" tIns="34275">
            <a:spAutoFit/>
          </a:bodyPr>
          <a:lstStyle/>
          <a:p>
            <a:pPr indent="0" lvl="0" marL="0" marR="0" rtl="0" algn="ctr">
              <a:lnSpc>
                <a:spcPct val="100000"/>
              </a:lnSpc>
              <a:spcBef>
                <a:spcPts val="0"/>
              </a:spcBef>
              <a:spcAft>
                <a:spcPts val="0"/>
              </a:spcAft>
              <a:buClr>
                <a:srgbClr val="000000"/>
              </a:buClr>
              <a:buSzPts val="1200"/>
              <a:buFont typeface="Arial"/>
              <a:buNone/>
            </a:pPr>
            <a:r>
              <a:rPr b="0" i="0" lang="en" sz="1200" u="none" cap="none" strike="noStrike">
                <a:solidFill>
                  <a:srgbClr val="AEABAB"/>
                </a:solidFill>
                <a:latin typeface="Calibri"/>
                <a:ea typeface="Calibri"/>
                <a:cs typeface="Calibri"/>
                <a:sym typeface="Calibri"/>
              </a:rPr>
              <a:t>Introduction</a:t>
            </a:r>
            <a:endParaRPr b="0" i="0" sz="1100" u="none" cap="none" strike="noStrike">
              <a:solidFill>
                <a:srgbClr val="000000"/>
              </a:solidFill>
              <a:latin typeface="Arial"/>
              <a:ea typeface="Arial"/>
              <a:cs typeface="Arial"/>
              <a:sym typeface="Arial"/>
            </a:endParaRPr>
          </a:p>
        </p:txBody>
      </p:sp>
      <p:sp>
        <p:nvSpPr>
          <p:cNvPr id="142" name="Google Shape;142;p34"/>
          <p:cNvSpPr txBox="1"/>
          <p:nvPr/>
        </p:nvSpPr>
        <p:spPr>
          <a:xfrm>
            <a:off x="1623847" y="4824246"/>
            <a:ext cx="1419000" cy="253800"/>
          </a:xfrm>
          <a:prstGeom prst="rect">
            <a:avLst/>
          </a:prstGeom>
          <a:noFill/>
          <a:ln>
            <a:noFill/>
          </a:ln>
        </p:spPr>
        <p:txBody>
          <a:bodyPr anchorCtr="0" anchor="t" bIns="34275" lIns="68575" spcFirstLastPara="1" rIns="68575" wrap="square" tIns="34275">
            <a:spAutoFit/>
          </a:bodyPr>
          <a:lstStyle/>
          <a:p>
            <a:pPr indent="0" lvl="0" marL="0" marR="0" rtl="0" algn="ctr">
              <a:lnSpc>
                <a:spcPct val="100000"/>
              </a:lnSpc>
              <a:spcBef>
                <a:spcPts val="0"/>
              </a:spcBef>
              <a:spcAft>
                <a:spcPts val="0"/>
              </a:spcAft>
              <a:buClr>
                <a:srgbClr val="000000"/>
              </a:buClr>
              <a:buSzPts val="1200"/>
              <a:buFont typeface="Arial"/>
              <a:buNone/>
            </a:pPr>
            <a:r>
              <a:rPr b="1" i="0" lang="en" sz="1200" u="none" cap="none" strike="noStrike">
                <a:solidFill>
                  <a:srgbClr val="990000"/>
                </a:solidFill>
                <a:latin typeface="Calibri"/>
                <a:ea typeface="Calibri"/>
                <a:cs typeface="Calibri"/>
                <a:sym typeface="Calibri"/>
              </a:rPr>
              <a:t>Phase I</a:t>
            </a:r>
            <a:endParaRPr b="0" i="0" sz="1100" u="none" cap="none" strike="noStrike">
              <a:solidFill>
                <a:srgbClr val="000000"/>
              </a:solidFill>
              <a:latin typeface="Arial"/>
              <a:ea typeface="Arial"/>
              <a:cs typeface="Arial"/>
              <a:sym typeface="Arial"/>
            </a:endParaRPr>
          </a:p>
        </p:txBody>
      </p:sp>
      <p:sp>
        <p:nvSpPr>
          <p:cNvPr id="143" name="Google Shape;143;p34"/>
          <p:cNvSpPr txBox="1"/>
          <p:nvPr>
            <p:ph idx="1" type="body"/>
          </p:nvPr>
        </p:nvSpPr>
        <p:spPr>
          <a:xfrm>
            <a:off x="291661" y="1031057"/>
            <a:ext cx="8623800" cy="3619800"/>
          </a:xfrm>
          <a:prstGeom prst="rect">
            <a:avLst/>
          </a:prstGeom>
          <a:noFill/>
          <a:ln>
            <a:noFill/>
          </a:ln>
        </p:spPr>
        <p:txBody>
          <a:bodyPr anchorCtr="0" anchor="t" bIns="34275" lIns="68575" spcFirstLastPara="1" rIns="68575" wrap="square" tIns="34275">
            <a:noAutofit/>
          </a:bodyPr>
          <a:lstStyle>
            <a:lvl1pPr indent="-361950" lvl="0" marL="457200" marR="0" algn="l">
              <a:lnSpc>
                <a:spcPct val="90000"/>
              </a:lnSpc>
              <a:spcBef>
                <a:spcPts val="800"/>
              </a:spcBef>
              <a:spcAft>
                <a:spcPts val="0"/>
              </a:spcAft>
              <a:buClr>
                <a:schemeClr val="dk1"/>
              </a:buClr>
              <a:buSzPts val="2100"/>
              <a:buFont typeface="Arial"/>
              <a:buChar char="•"/>
              <a:defRPr b="0" i="0" sz="2100" u="none" cap="none" strike="noStrike">
                <a:solidFill>
                  <a:schemeClr val="dk1"/>
                </a:solidFill>
                <a:latin typeface="Calibri"/>
                <a:ea typeface="Calibri"/>
                <a:cs typeface="Calibri"/>
                <a:sym typeface="Calibri"/>
              </a:defRPr>
            </a:lvl1pPr>
            <a:lvl2pPr indent="-342900" lvl="1" marL="914400" marR="0" algn="l">
              <a:lnSpc>
                <a:spcPct val="90000"/>
              </a:lnSpc>
              <a:spcBef>
                <a:spcPts val="4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2pPr>
            <a:lvl3pPr indent="-323850" lvl="2" marL="1371600" marR="0" algn="l">
              <a:lnSpc>
                <a:spcPct val="90000"/>
              </a:lnSpc>
              <a:spcBef>
                <a:spcPts val="400"/>
              </a:spcBef>
              <a:spcAft>
                <a:spcPts val="0"/>
              </a:spcAft>
              <a:buClr>
                <a:schemeClr val="dk1"/>
              </a:buClr>
              <a:buSzPts val="1500"/>
              <a:buFont typeface="Arial"/>
              <a:buChar char="•"/>
              <a:defRPr b="0" i="0" sz="1500" u="none" cap="none" strike="noStrike">
                <a:solidFill>
                  <a:schemeClr val="dk1"/>
                </a:solidFill>
                <a:latin typeface="Calibri"/>
                <a:ea typeface="Calibri"/>
                <a:cs typeface="Calibri"/>
                <a:sym typeface="Calibri"/>
              </a:defRPr>
            </a:lvl3pPr>
            <a:lvl4pPr indent="-317500" lvl="3" marL="1828800" marR="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4pPr>
            <a:lvl5pPr indent="-317500" lvl="4" marL="2286000" marR="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5pPr>
            <a:lvl6pPr indent="-317500" lvl="5" marL="2743200" marR="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6pPr>
            <a:lvl7pPr indent="-317500" lvl="6" marL="3200400" marR="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7pPr>
            <a:lvl8pPr indent="-317500" lvl="7" marL="3657600" marR="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8pPr>
            <a:lvl9pPr indent="-317500" lvl="8" marL="4114800" marR="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9pPr>
          </a:lstStyle>
          <a:p/>
        </p:txBody>
      </p:sp>
      <p:sp>
        <p:nvSpPr>
          <p:cNvPr id="144" name="Google Shape;144;p34"/>
          <p:cNvSpPr txBox="1"/>
          <p:nvPr>
            <p:ph type="title"/>
          </p:nvPr>
        </p:nvSpPr>
        <p:spPr>
          <a:xfrm>
            <a:off x="198882" y="336042"/>
            <a:ext cx="6247500" cy="480300"/>
          </a:xfrm>
          <a:prstGeom prst="rect">
            <a:avLst/>
          </a:prstGeom>
          <a:noFill/>
          <a:ln>
            <a:noFill/>
          </a:ln>
        </p:spPr>
        <p:txBody>
          <a:bodyPr anchorCtr="0" anchor="ctr" bIns="34275" lIns="68575" spcFirstLastPara="1" rIns="68575" wrap="square" tIns="34275">
            <a:normAutofit/>
          </a:bodyPr>
          <a:lstStyle>
            <a:lvl1pPr lvl="0" algn="l">
              <a:lnSpc>
                <a:spcPct val="90000"/>
              </a:lnSpc>
              <a:spcBef>
                <a:spcPts val="0"/>
              </a:spcBef>
              <a:spcAft>
                <a:spcPts val="0"/>
              </a:spcAft>
              <a:buClr>
                <a:schemeClr val="dk1"/>
              </a:buClr>
              <a:buSzPts val="14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145" name="Google Shape;145;p34"/>
          <p:cNvSpPr txBox="1"/>
          <p:nvPr/>
        </p:nvSpPr>
        <p:spPr>
          <a:xfrm>
            <a:off x="3113690" y="4824246"/>
            <a:ext cx="1419000" cy="253800"/>
          </a:xfrm>
          <a:prstGeom prst="rect">
            <a:avLst/>
          </a:prstGeom>
          <a:noFill/>
          <a:ln>
            <a:noFill/>
          </a:ln>
        </p:spPr>
        <p:txBody>
          <a:bodyPr anchorCtr="0" anchor="t" bIns="34275" lIns="68575" spcFirstLastPara="1" rIns="68575" wrap="square" tIns="34275">
            <a:spAutoFit/>
          </a:bodyPr>
          <a:lstStyle/>
          <a:p>
            <a:pPr indent="0" lvl="0" marL="0" marR="0" rtl="0" algn="ctr">
              <a:lnSpc>
                <a:spcPct val="100000"/>
              </a:lnSpc>
              <a:spcBef>
                <a:spcPts val="0"/>
              </a:spcBef>
              <a:spcAft>
                <a:spcPts val="0"/>
              </a:spcAft>
              <a:buClr>
                <a:srgbClr val="000000"/>
              </a:buClr>
              <a:buSzPts val="1200"/>
              <a:buFont typeface="Arial"/>
              <a:buNone/>
            </a:pPr>
            <a:r>
              <a:rPr b="0" i="0" lang="en" sz="1200" u="none" cap="none" strike="noStrike">
                <a:solidFill>
                  <a:srgbClr val="AEABAB"/>
                </a:solidFill>
                <a:latin typeface="Calibri"/>
                <a:ea typeface="Calibri"/>
                <a:cs typeface="Calibri"/>
                <a:sym typeface="Calibri"/>
              </a:rPr>
              <a:t>Phase II</a:t>
            </a:r>
            <a:endParaRPr b="0" i="0" sz="1100" u="none" cap="none" strike="noStrike">
              <a:solidFill>
                <a:srgbClr val="000000"/>
              </a:solidFill>
              <a:latin typeface="Arial"/>
              <a:ea typeface="Arial"/>
              <a:cs typeface="Arial"/>
              <a:sym typeface="Arial"/>
            </a:endParaRPr>
          </a:p>
        </p:txBody>
      </p:sp>
      <p:sp>
        <p:nvSpPr>
          <p:cNvPr id="146" name="Google Shape;146;p34"/>
          <p:cNvSpPr txBox="1"/>
          <p:nvPr/>
        </p:nvSpPr>
        <p:spPr>
          <a:xfrm>
            <a:off x="4611414" y="4824246"/>
            <a:ext cx="1419000" cy="253800"/>
          </a:xfrm>
          <a:prstGeom prst="rect">
            <a:avLst/>
          </a:prstGeom>
          <a:noFill/>
          <a:ln>
            <a:noFill/>
          </a:ln>
        </p:spPr>
        <p:txBody>
          <a:bodyPr anchorCtr="0" anchor="t" bIns="34275" lIns="68575" spcFirstLastPara="1" rIns="68575" wrap="square" tIns="34275">
            <a:spAutoFit/>
          </a:bodyPr>
          <a:lstStyle/>
          <a:p>
            <a:pPr indent="0" lvl="0" marL="0" marR="0" rtl="0" algn="ctr">
              <a:lnSpc>
                <a:spcPct val="100000"/>
              </a:lnSpc>
              <a:spcBef>
                <a:spcPts val="0"/>
              </a:spcBef>
              <a:spcAft>
                <a:spcPts val="0"/>
              </a:spcAft>
              <a:buClr>
                <a:srgbClr val="000000"/>
              </a:buClr>
              <a:buSzPts val="1200"/>
              <a:buFont typeface="Arial"/>
              <a:buNone/>
            </a:pPr>
            <a:r>
              <a:rPr b="0" i="0" lang="en" sz="1200" u="none" cap="none" strike="noStrike">
                <a:solidFill>
                  <a:srgbClr val="AEABAB"/>
                </a:solidFill>
                <a:latin typeface="Calibri"/>
                <a:ea typeface="Calibri"/>
                <a:cs typeface="Calibri"/>
                <a:sym typeface="Calibri"/>
              </a:rPr>
              <a:t>Phase III</a:t>
            </a:r>
            <a:endParaRPr b="0" i="0" sz="1100" u="none" cap="none" strike="noStrike">
              <a:solidFill>
                <a:srgbClr val="000000"/>
              </a:solidFill>
              <a:latin typeface="Arial"/>
              <a:ea typeface="Arial"/>
              <a:cs typeface="Arial"/>
              <a:sym typeface="Arial"/>
            </a:endParaRPr>
          </a:p>
        </p:txBody>
      </p:sp>
      <p:sp>
        <p:nvSpPr>
          <p:cNvPr id="147" name="Google Shape;147;p34"/>
          <p:cNvSpPr txBox="1"/>
          <p:nvPr/>
        </p:nvSpPr>
        <p:spPr>
          <a:xfrm>
            <a:off x="6101255" y="4824246"/>
            <a:ext cx="1419000" cy="253800"/>
          </a:xfrm>
          <a:prstGeom prst="rect">
            <a:avLst/>
          </a:prstGeom>
          <a:noFill/>
          <a:ln>
            <a:noFill/>
          </a:ln>
        </p:spPr>
        <p:txBody>
          <a:bodyPr anchorCtr="0" anchor="t" bIns="34275" lIns="68575" spcFirstLastPara="1" rIns="68575" wrap="square" tIns="34275">
            <a:spAutoFit/>
          </a:bodyPr>
          <a:lstStyle/>
          <a:p>
            <a:pPr indent="0" lvl="0" marL="0" marR="0" rtl="0" algn="ctr">
              <a:lnSpc>
                <a:spcPct val="100000"/>
              </a:lnSpc>
              <a:spcBef>
                <a:spcPts val="0"/>
              </a:spcBef>
              <a:spcAft>
                <a:spcPts val="0"/>
              </a:spcAft>
              <a:buClr>
                <a:srgbClr val="000000"/>
              </a:buClr>
              <a:buSzPts val="1200"/>
              <a:buFont typeface="Arial"/>
              <a:buNone/>
            </a:pPr>
            <a:r>
              <a:rPr b="0" i="0" lang="en" sz="1200" u="none" cap="none" strike="noStrike">
                <a:solidFill>
                  <a:srgbClr val="AEABAB"/>
                </a:solidFill>
                <a:latin typeface="Calibri"/>
                <a:ea typeface="Calibri"/>
                <a:cs typeface="Calibri"/>
                <a:sym typeface="Calibri"/>
              </a:rPr>
              <a:t>Region</a:t>
            </a:r>
            <a:endParaRPr b="0" i="0" sz="1100" u="none" cap="none" strike="noStrike">
              <a:solidFill>
                <a:srgbClr val="000000"/>
              </a:solidFill>
              <a:latin typeface="Arial"/>
              <a:ea typeface="Arial"/>
              <a:cs typeface="Arial"/>
              <a:sym typeface="Arial"/>
            </a:endParaRPr>
          </a:p>
        </p:txBody>
      </p:sp>
      <p:sp>
        <p:nvSpPr>
          <p:cNvPr id="148" name="Google Shape;148;p34"/>
          <p:cNvSpPr txBox="1"/>
          <p:nvPr/>
        </p:nvSpPr>
        <p:spPr>
          <a:xfrm>
            <a:off x="7591097" y="4824248"/>
            <a:ext cx="1419000" cy="253800"/>
          </a:xfrm>
          <a:prstGeom prst="rect">
            <a:avLst/>
          </a:prstGeom>
          <a:noFill/>
          <a:ln>
            <a:noFill/>
          </a:ln>
        </p:spPr>
        <p:txBody>
          <a:bodyPr anchorCtr="0" anchor="t" bIns="34275" lIns="68575" spcFirstLastPara="1" rIns="68575" wrap="square" tIns="34275">
            <a:spAutoFit/>
          </a:bodyPr>
          <a:lstStyle/>
          <a:p>
            <a:pPr indent="0" lvl="0" marL="0" marR="0" rtl="0" algn="ctr">
              <a:lnSpc>
                <a:spcPct val="100000"/>
              </a:lnSpc>
              <a:spcBef>
                <a:spcPts val="0"/>
              </a:spcBef>
              <a:spcAft>
                <a:spcPts val="0"/>
              </a:spcAft>
              <a:buClr>
                <a:srgbClr val="000000"/>
              </a:buClr>
              <a:buSzPts val="1200"/>
              <a:buFont typeface="Arial"/>
              <a:buNone/>
            </a:pPr>
            <a:r>
              <a:rPr b="0" i="0" lang="en" sz="1200" u="none" cap="none" strike="noStrike">
                <a:solidFill>
                  <a:srgbClr val="AEABAB"/>
                </a:solidFill>
                <a:latin typeface="Calibri"/>
                <a:ea typeface="Calibri"/>
                <a:cs typeface="Calibri"/>
                <a:sym typeface="Calibri"/>
              </a:rPr>
              <a:t>Future Directions</a:t>
            </a:r>
            <a:endParaRPr b="0" i="0" sz="1100" u="none" cap="none" strike="noStrike">
              <a:solidFill>
                <a:srgbClr val="000000"/>
              </a:solidFill>
              <a:latin typeface="Arial"/>
              <a:ea typeface="Arial"/>
              <a:cs typeface="Arial"/>
              <a:sym typeface="Arial"/>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wo Content" type="twoObj">
  <p:cSld name="TWO_OBJECTS">
    <p:spTree>
      <p:nvGrpSpPr>
        <p:cNvPr id="149" name="Shape 149"/>
        <p:cNvGrpSpPr/>
        <p:nvPr/>
      </p:nvGrpSpPr>
      <p:grpSpPr>
        <a:xfrm>
          <a:off x="0" y="0"/>
          <a:ext cx="0" cy="0"/>
          <a:chOff x="0" y="0"/>
          <a:chExt cx="0" cy="0"/>
        </a:xfrm>
      </p:grpSpPr>
      <p:sp>
        <p:nvSpPr>
          <p:cNvPr id="150" name="Google Shape;150;p35"/>
          <p:cNvSpPr txBox="1"/>
          <p:nvPr>
            <p:ph type="title"/>
          </p:nvPr>
        </p:nvSpPr>
        <p:spPr>
          <a:xfrm>
            <a:off x="198882" y="336042"/>
            <a:ext cx="6247500" cy="480300"/>
          </a:xfrm>
          <a:prstGeom prst="rect">
            <a:avLst/>
          </a:prstGeom>
          <a:noFill/>
          <a:ln>
            <a:noFill/>
          </a:ln>
        </p:spPr>
        <p:txBody>
          <a:bodyPr anchorCtr="0" anchor="ctr" bIns="34275" lIns="68575" spcFirstLastPara="1" rIns="68575" wrap="square" tIns="34275">
            <a:normAutofit/>
          </a:bodyPr>
          <a:lstStyle>
            <a:lvl1pPr lvl="0" algn="l">
              <a:lnSpc>
                <a:spcPct val="90000"/>
              </a:lnSpc>
              <a:spcBef>
                <a:spcPts val="0"/>
              </a:spcBef>
              <a:spcAft>
                <a:spcPts val="0"/>
              </a:spcAft>
              <a:buSzPts val="30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151" name="Google Shape;151;p35"/>
          <p:cNvSpPr txBox="1"/>
          <p:nvPr>
            <p:ph idx="1" type="body"/>
          </p:nvPr>
        </p:nvSpPr>
        <p:spPr>
          <a:xfrm>
            <a:off x="628650" y="1369219"/>
            <a:ext cx="3886200" cy="3263400"/>
          </a:xfrm>
          <a:prstGeom prst="rect">
            <a:avLst/>
          </a:prstGeom>
          <a:noFill/>
          <a:ln>
            <a:noFill/>
          </a:ln>
        </p:spPr>
        <p:txBody>
          <a:bodyPr anchorCtr="0" anchor="t" bIns="34275" lIns="68575" spcFirstLastPara="1" rIns="68575" wrap="square" tIns="34275">
            <a:noAutofit/>
          </a:bodyPr>
          <a:lstStyle>
            <a:lvl1pPr indent="-228600" lvl="0" marL="457200"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1pPr>
            <a:lvl2pPr indent="-228600" lvl="1" marL="914400"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2pPr>
            <a:lvl3pPr indent="-228600" lvl="2" marL="1371600"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3pPr>
            <a:lvl4pPr indent="-228600" lvl="3" marL="1828800"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4pPr>
            <a:lvl5pPr indent="-228600" lvl="4" marL="2286000"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5pPr>
            <a:lvl6pPr indent="-228600" lvl="5" marL="2743200"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6pPr>
            <a:lvl7pPr indent="-228600" lvl="6" marL="3200400"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7pPr>
            <a:lvl8pPr indent="-228600" lvl="7" marL="3657600"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8pPr>
            <a:lvl9pPr indent="-228600" lvl="8" marL="4114800"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9pPr>
          </a:lstStyle>
          <a:p/>
        </p:txBody>
      </p:sp>
      <p:sp>
        <p:nvSpPr>
          <p:cNvPr id="152" name="Google Shape;152;p35"/>
          <p:cNvSpPr txBox="1"/>
          <p:nvPr>
            <p:ph idx="2" type="body"/>
          </p:nvPr>
        </p:nvSpPr>
        <p:spPr>
          <a:xfrm>
            <a:off x="4629150" y="1369219"/>
            <a:ext cx="3886200" cy="3263400"/>
          </a:xfrm>
          <a:prstGeom prst="rect">
            <a:avLst/>
          </a:prstGeom>
          <a:noFill/>
          <a:ln>
            <a:noFill/>
          </a:ln>
        </p:spPr>
        <p:txBody>
          <a:bodyPr anchorCtr="0" anchor="t" bIns="34275" lIns="68575" spcFirstLastPara="1" rIns="68575" wrap="square" tIns="34275">
            <a:noAutofit/>
          </a:bodyPr>
          <a:lstStyle>
            <a:lvl1pPr indent="-228600" lvl="0" marL="457200"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1pPr>
            <a:lvl2pPr indent="-228600" lvl="1" marL="914400"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2pPr>
            <a:lvl3pPr indent="-228600" lvl="2" marL="1371600"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3pPr>
            <a:lvl4pPr indent="-228600" lvl="3" marL="1828800"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4pPr>
            <a:lvl5pPr indent="-228600" lvl="4" marL="2286000"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5pPr>
            <a:lvl6pPr indent="-228600" lvl="5" marL="2743200"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6pPr>
            <a:lvl7pPr indent="-228600" lvl="6" marL="3200400"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7pPr>
            <a:lvl8pPr indent="-228600" lvl="7" marL="3657600"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8pPr>
            <a:lvl9pPr indent="-228600" lvl="8" marL="4114800"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9pPr>
          </a:lstStyle>
          <a:p/>
        </p:txBody>
      </p:sp>
      <p:sp>
        <p:nvSpPr>
          <p:cNvPr id="153" name="Google Shape;153;p35"/>
          <p:cNvSpPr txBox="1"/>
          <p:nvPr>
            <p:ph idx="10" type="dt"/>
          </p:nvPr>
        </p:nvSpPr>
        <p:spPr>
          <a:xfrm>
            <a:off x="0" y="0"/>
            <a:ext cx="2250000" cy="2250000"/>
          </a:xfrm>
          <a:prstGeom prst="rect">
            <a:avLst/>
          </a:prstGeom>
          <a:noFill/>
          <a:ln>
            <a:noFill/>
          </a:ln>
        </p:spPr>
        <p:txBody>
          <a:bodyPr anchorCtr="0" anchor="t" bIns="34275" lIns="68575" spcFirstLastPara="1" rIns="68575" wrap="square" tIns="34275">
            <a:noAutofit/>
          </a:bodyPr>
          <a:lstStyle>
            <a:lvl1pPr lvl="0"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1pPr>
            <a:lvl2pPr lvl="1"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2pPr>
            <a:lvl3pPr lvl="2"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3pPr>
            <a:lvl4pPr lvl="3"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4pPr>
            <a:lvl5pPr lvl="4"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5pPr>
            <a:lvl6pPr lvl="5"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6pPr>
            <a:lvl7pPr lvl="6"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7pPr>
            <a:lvl8pPr lvl="7"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8pPr>
            <a:lvl9pPr lvl="8"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9pPr>
          </a:lstStyle>
          <a:p/>
        </p:txBody>
      </p:sp>
      <p:sp>
        <p:nvSpPr>
          <p:cNvPr id="154" name="Google Shape;154;p35"/>
          <p:cNvSpPr txBox="1"/>
          <p:nvPr>
            <p:ph idx="11" type="ftr"/>
          </p:nvPr>
        </p:nvSpPr>
        <p:spPr>
          <a:xfrm>
            <a:off x="0" y="0"/>
            <a:ext cx="2250000" cy="2250000"/>
          </a:xfrm>
          <a:prstGeom prst="rect">
            <a:avLst/>
          </a:prstGeom>
          <a:noFill/>
          <a:ln>
            <a:noFill/>
          </a:ln>
        </p:spPr>
        <p:txBody>
          <a:bodyPr anchorCtr="0" anchor="t" bIns="34275" lIns="68575" spcFirstLastPara="1" rIns="68575" wrap="square" tIns="34275">
            <a:noAutofit/>
          </a:bodyPr>
          <a:lstStyle>
            <a:lvl1pPr lvl="0"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1pPr>
            <a:lvl2pPr lvl="1"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2pPr>
            <a:lvl3pPr lvl="2"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3pPr>
            <a:lvl4pPr lvl="3"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4pPr>
            <a:lvl5pPr lvl="4"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5pPr>
            <a:lvl6pPr lvl="5"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6pPr>
            <a:lvl7pPr lvl="6"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7pPr>
            <a:lvl8pPr lvl="7"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8pPr>
            <a:lvl9pPr lvl="8"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9pPr>
          </a:lstStyle>
          <a:p/>
        </p:txBody>
      </p:sp>
      <p:sp>
        <p:nvSpPr>
          <p:cNvPr id="155" name="Google Shape;155;p35"/>
          <p:cNvSpPr txBox="1"/>
          <p:nvPr>
            <p:ph idx="12" type="sldNum"/>
          </p:nvPr>
        </p:nvSpPr>
        <p:spPr>
          <a:xfrm>
            <a:off x="0" y="0"/>
            <a:ext cx="2250000" cy="2250000"/>
          </a:xfrm>
          <a:prstGeom prst="rect">
            <a:avLst/>
          </a:prstGeom>
          <a:noFill/>
          <a:ln>
            <a:noFill/>
          </a:ln>
        </p:spPr>
        <p:txBody>
          <a:bodyPr anchorCtr="0" anchor="t" bIns="34275" lIns="68575" spcFirstLastPara="1" rIns="68575" wrap="square" tIns="34275">
            <a:noAutofit/>
          </a:bodyPr>
          <a:lstStyle>
            <a:lvl1pPr indent="0" lvl="0" marL="0"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1pPr>
            <a:lvl2pPr indent="0" lvl="1" marL="0"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2pPr>
            <a:lvl3pPr indent="0" lvl="2" marL="0"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3pPr>
            <a:lvl4pPr indent="0" lvl="3" marL="0"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4pPr>
            <a:lvl5pPr indent="0" lvl="4" marL="0"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5pPr>
            <a:lvl6pPr indent="0" lvl="5" marL="0"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6pPr>
            <a:lvl7pPr indent="0" lvl="6" marL="0"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7pPr>
            <a:lvl8pPr indent="0" lvl="7" marL="0"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8pPr>
            <a:lvl9pPr indent="0" lvl="8" marL="0"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Progress Bar #3)">
  <p:cSld name="Content (Progress Bar #3)">
    <p:spTree>
      <p:nvGrpSpPr>
        <p:cNvPr id="156" name="Shape 156"/>
        <p:cNvGrpSpPr/>
        <p:nvPr/>
      </p:nvGrpSpPr>
      <p:grpSpPr>
        <a:xfrm>
          <a:off x="0" y="0"/>
          <a:ext cx="0" cy="0"/>
          <a:chOff x="0" y="0"/>
          <a:chExt cx="0" cy="0"/>
        </a:xfrm>
      </p:grpSpPr>
      <p:sp>
        <p:nvSpPr>
          <p:cNvPr id="157" name="Google Shape;157;p36"/>
          <p:cNvSpPr txBox="1"/>
          <p:nvPr/>
        </p:nvSpPr>
        <p:spPr>
          <a:xfrm>
            <a:off x="1623847" y="4824246"/>
            <a:ext cx="1419000" cy="253800"/>
          </a:xfrm>
          <a:prstGeom prst="rect">
            <a:avLst/>
          </a:prstGeom>
          <a:noFill/>
          <a:ln>
            <a:noFill/>
          </a:ln>
        </p:spPr>
        <p:txBody>
          <a:bodyPr anchorCtr="0" anchor="t" bIns="34275" lIns="68575" spcFirstLastPara="1" rIns="68575" wrap="square" tIns="34275">
            <a:spAutoFit/>
          </a:bodyPr>
          <a:lstStyle/>
          <a:p>
            <a:pPr indent="0" lvl="0" marL="0" marR="0" rtl="0" algn="ctr">
              <a:lnSpc>
                <a:spcPct val="100000"/>
              </a:lnSpc>
              <a:spcBef>
                <a:spcPts val="0"/>
              </a:spcBef>
              <a:spcAft>
                <a:spcPts val="0"/>
              </a:spcAft>
              <a:buClr>
                <a:srgbClr val="000000"/>
              </a:buClr>
              <a:buSzPts val="1200"/>
              <a:buFont typeface="Arial"/>
              <a:buNone/>
            </a:pPr>
            <a:r>
              <a:rPr b="0" i="0" lang="en" sz="1200" u="none" cap="none" strike="noStrike">
                <a:solidFill>
                  <a:srgbClr val="AEABAB"/>
                </a:solidFill>
                <a:latin typeface="Calibri"/>
                <a:ea typeface="Calibri"/>
                <a:cs typeface="Calibri"/>
                <a:sym typeface="Calibri"/>
              </a:rPr>
              <a:t>Phase I</a:t>
            </a:r>
            <a:endParaRPr b="0" i="0" sz="1100" u="none" cap="none" strike="noStrike">
              <a:solidFill>
                <a:srgbClr val="000000"/>
              </a:solidFill>
              <a:latin typeface="Arial"/>
              <a:ea typeface="Arial"/>
              <a:cs typeface="Arial"/>
              <a:sym typeface="Arial"/>
            </a:endParaRPr>
          </a:p>
        </p:txBody>
      </p:sp>
      <p:sp>
        <p:nvSpPr>
          <p:cNvPr id="158" name="Google Shape;158;p36"/>
          <p:cNvSpPr txBox="1"/>
          <p:nvPr/>
        </p:nvSpPr>
        <p:spPr>
          <a:xfrm>
            <a:off x="3113690" y="4824246"/>
            <a:ext cx="1419000" cy="253800"/>
          </a:xfrm>
          <a:prstGeom prst="rect">
            <a:avLst/>
          </a:prstGeom>
          <a:noFill/>
          <a:ln>
            <a:noFill/>
          </a:ln>
        </p:spPr>
        <p:txBody>
          <a:bodyPr anchorCtr="0" anchor="t" bIns="34275" lIns="68575" spcFirstLastPara="1" rIns="68575" wrap="square" tIns="34275">
            <a:spAutoFit/>
          </a:bodyPr>
          <a:lstStyle/>
          <a:p>
            <a:pPr indent="0" lvl="0" marL="0" marR="0" rtl="0" algn="ctr">
              <a:lnSpc>
                <a:spcPct val="100000"/>
              </a:lnSpc>
              <a:spcBef>
                <a:spcPts val="0"/>
              </a:spcBef>
              <a:spcAft>
                <a:spcPts val="0"/>
              </a:spcAft>
              <a:buClr>
                <a:srgbClr val="000000"/>
              </a:buClr>
              <a:buSzPts val="1200"/>
              <a:buFont typeface="Arial"/>
              <a:buNone/>
            </a:pPr>
            <a:r>
              <a:rPr b="1" i="0" lang="en" sz="1200" u="none" cap="none" strike="noStrike">
                <a:solidFill>
                  <a:srgbClr val="990000"/>
                </a:solidFill>
                <a:latin typeface="Calibri"/>
                <a:ea typeface="Calibri"/>
                <a:cs typeface="Calibri"/>
                <a:sym typeface="Calibri"/>
              </a:rPr>
              <a:t>Phase II</a:t>
            </a:r>
            <a:endParaRPr b="0" i="0" sz="1100" u="none" cap="none" strike="noStrike">
              <a:solidFill>
                <a:srgbClr val="000000"/>
              </a:solidFill>
              <a:latin typeface="Arial"/>
              <a:ea typeface="Arial"/>
              <a:cs typeface="Arial"/>
              <a:sym typeface="Arial"/>
            </a:endParaRPr>
          </a:p>
        </p:txBody>
      </p:sp>
      <p:sp>
        <p:nvSpPr>
          <p:cNvPr id="159" name="Google Shape;159;p36"/>
          <p:cNvSpPr txBox="1"/>
          <p:nvPr>
            <p:ph idx="1" type="body"/>
          </p:nvPr>
        </p:nvSpPr>
        <p:spPr>
          <a:xfrm>
            <a:off x="291661" y="1031057"/>
            <a:ext cx="8623800" cy="3619800"/>
          </a:xfrm>
          <a:prstGeom prst="rect">
            <a:avLst/>
          </a:prstGeom>
          <a:noFill/>
          <a:ln>
            <a:noFill/>
          </a:ln>
        </p:spPr>
        <p:txBody>
          <a:bodyPr anchorCtr="0" anchor="t" bIns="34275" lIns="68575" spcFirstLastPara="1" rIns="68575" wrap="square" tIns="34275">
            <a:noAutofit/>
          </a:bodyPr>
          <a:lstStyle>
            <a:lvl1pPr indent="-361950" lvl="0" marL="457200" marR="0" algn="l">
              <a:lnSpc>
                <a:spcPct val="90000"/>
              </a:lnSpc>
              <a:spcBef>
                <a:spcPts val="800"/>
              </a:spcBef>
              <a:spcAft>
                <a:spcPts val="0"/>
              </a:spcAft>
              <a:buClr>
                <a:schemeClr val="dk1"/>
              </a:buClr>
              <a:buSzPts val="2100"/>
              <a:buFont typeface="Arial"/>
              <a:buChar char="•"/>
              <a:defRPr b="0" i="0" sz="2100" u="none" cap="none" strike="noStrike">
                <a:solidFill>
                  <a:schemeClr val="dk1"/>
                </a:solidFill>
                <a:latin typeface="Calibri"/>
                <a:ea typeface="Calibri"/>
                <a:cs typeface="Calibri"/>
                <a:sym typeface="Calibri"/>
              </a:defRPr>
            </a:lvl1pPr>
            <a:lvl2pPr indent="-342900" lvl="1" marL="914400" marR="0" algn="l">
              <a:lnSpc>
                <a:spcPct val="90000"/>
              </a:lnSpc>
              <a:spcBef>
                <a:spcPts val="4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2pPr>
            <a:lvl3pPr indent="-323850" lvl="2" marL="1371600" marR="0" algn="l">
              <a:lnSpc>
                <a:spcPct val="90000"/>
              </a:lnSpc>
              <a:spcBef>
                <a:spcPts val="400"/>
              </a:spcBef>
              <a:spcAft>
                <a:spcPts val="0"/>
              </a:spcAft>
              <a:buClr>
                <a:schemeClr val="dk1"/>
              </a:buClr>
              <a:buSzPts val="1500"/>
              <a:buFont typeface="Arial"/>
              <a:buChar char="•"/>
              <a:defRPr b="0" i="0" sz="1500" u="none" cap="none" strike="noStrike">
                <a:solidFill>
                  <a:schemeClr val="dk1"/>
                </a:solidFill>
                <a:latin typeface="Calibri"/>
                <a:ea typeface="Calibri"/>
                <a:cs typeface="Calibri"/>
                <a:sym typeface="Calibri"/>
              </a:defRPr>
            </a:lvl3pPr>
            <a:lvl4pPr indent="-317500" lvl="3" marL="1828800" marR="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4pPr>
            <a:lvl5pPr indent="-317500" lvl="4" marL="2286000" marR="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5pPr>
            <a:lvl6pPr indent="-317500" lvl="5" marL="2743200" marR="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6pPr>
            <a:lvl7pPr indent="-317500" lvl="6" marL="3200400" marR="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7pPr>
            <a:lvl8pPr indent="-317500" lvl="7" marL="3657600" marR="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8pPr>
            <a:lvl9pPr indent="-317500" lvl="8" marL="4114800" marR="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9pPr>
          </a:lstStyle>
          <a:p/>
        </p:txBody>
      </p:sp>
      <p:sp>
        <p:nvSpPr>
          <p:cNvPr id="160" name="Google Shape;160;p36"/>
          <p:cNvSpPr txBox="1"/>
          <p:nvPr>
            <p:ph type="title"/>
          </p:nvPr>
        </p:nvSpPr>
        <p:spPr>
          <a:xfrm>
            <a:off x="198882" y="336042"/>
            <a:ext cx="6247500" cy="480300"/>
          </a:xfrm>
          <a:prstGeom prst="rect">
            <a:avLst/>
          </a:prstGeom>
          <a:noFill/>
          <a:ln>
            <a:noFill/>
          </a:ln>
        </p:spPr>
        <p:txBody>
          <a:bodyPr anchorCtr="0" anchor="ctr" bIns="34275" lIns="68575" spcFirstLastPara="1" rIns="68575" wrap="square" tIns="34275">
            <a:normAutofit/>
          </a:bodyPr>
          <a:lstStyle>
            <a:lvl1pPr lvl="0" algn="l">
              <a:lnSpc>
                <a:spcPct val="90000"/>
              </a:lnSpc>
              <a:spcBef>
                <a:spcPts val="0"/>
              </a:spcBef>
              <a:spcAft>
                <a:spcPts val="0"/>
              </a:spcAft>
              <a:buClr>
                <a:schemeClr val="dk1"/>
              </a:buClr>
              <a:buSzPts val="14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161" name="Google Shape;161;p36"/>
          <p:cNvSpPr txBox="1"/>
          <p:nvPr/>
        </p:nvSpPr>
        <p:spPr>
          <a:xfrm>
            <a:off x="134007" y="4824248"/>
            <a:ext cx="1419000" cy="253800"/>
          </a:xfrm>
          <a:prstGeom prst="rect">
            <a:avLst/>
          </a:prstGeom>
          <a:noFill/>
          <a:ln>
            <a:noFill/>
          </a:ln>
        </p:spPr>
        <p:txBody>
          <a:bodyPr anchorCtr="0" anchor="t" bIns="34275" lIns="68575" spcFirstLastPara="1" rIns="68575" wrap="square" tIns="34275">
            <a:spAutoFit/>
          </a:bodyPr>
          <a:lstStyle/>
          <a:p>
            <a:pPr indent="0" lvl="0" marL="0" marR="0" rtl="0" algn="ctr">
              <a:lnSpc>
                <a:spcPct val="100000"/>
              </a:lnSpc>
              <a:spcBef>
                <a:spcPts val="0"/>
              </a:spcBef>
              <a:spcAft>
                <a:spcPts val="0"/>
              </a:spcAft>
              <a:buClr>
                <a:srgbClr val="000000"/>
              </a:buClr>
              <a:buSzPts val="1200"/>
              <a:buFont typeface="Arial"/>
              <a:buNone/>
            </a:pPr>
            <a:r>
              <a:rPr b="0" i="0" lang="en" sz="1200" u="none" cap="none" strike="noStrike">
                <a:solidFill>
                  <a:srgbClr val="AEABAB"/>
                </a:solidFill>
                <a:latin typeface="Calibri"/>
                <a:ea typeface="Calibri"/>
                <a:cs typeface="Calibri"/>
                <a:sym typeface="Calibri"/>
              </a:rPr>
              <a:t>Introduction</a:t>
            </a:r>
            <a:endParaRPr b="0" i="0" sz="1100" u="none" cap="none" strike="noStrike">
              <a:solidFill>
                <a:srgbClr val="000000"/>
              </a:solidFill>
              <a:latin typeface="Arial"/>
              <a:ea typeface="Arial"/>
              <a:cs typeface="Arial"/>
              <a:sym typeface="Arial"/>
            </a:endParaRPr>
          </a:p>
        </p:txBody>
      </p:sp>
      <p:sp>
        <p:nvSpPr>
          <p:cNvPr id="162" name="Google Shape;162;p36"/>
          <p:cNvSpPr txBox="1"/>
          <p:nvPr/>
        </p:nvSpPr>
        <p:spPr>
          <a:xfrm>
            <a:off x="4611414" y="4824246"/>
            <a:ext cx="1419000" cy="253800"/>
          </a:xfrm>
          <a:prstGeom prst="rect">
            <a:avLst/>
          </a:prstGeom>
          <a:noFill/>
          <a:ln>
            <a:noFill/>
          </a:ln>
        </p:spPr>
        <p:txBody>
          <a:bodyPr anchorCtr="0" anchor="t" bIns="34275" lIns="68575" spcFirstLastPara="1" rIns="68575" wrap="square" tIns="34275">
            <a:spAutoFit/>
          </a:bodyPr>
          <a:lstStyle/>
          <a:p>
            <a:pPr indent="0" lvl="0" marL="0" marR="0" rtl="0" algn="ctr">
              <a:lnSpc>
                <a:spcPct val="100000"/>
              </a:lnSpc>
              <a:spcBef>
                <a:spcPts val="0"/>
              </a:spcBef>
              <a:spcAft>
                <a:spcPts val="0"/>
              </a:spcAft>
              <a:buClr>
                <a:srgbClr val="000000"/>
              </a:buClr>
              <a:buSzPts val="1200"/>
              <a:buFont typeface="Arial"/>
              <a:buNone/>
            </a:pPr>
            <a:r>
              <a:rPr b="0" i="0" lang="en" sz="1200" u="none" cap="none" strike="noStrike">
                <a:solidFill>
                  <a:srgbClr val="AEABAB"/>
                </a:solidFill>
                <a:latin typeface="Calibri"/>
                <a:ea typeface="Calibri"/>
                <a:cs typeface="Calibri"/>
                <a:sym typeface="Calibri"/>
              </a:rPr>
              <a:t>Phase III</a:t>
            </a:r>
            <a:endParaRPr b="0" i="0" sz="1100" u="none" cap="none" strike="noStrike">
              <a:solidFill>
                <a:srgbClr val="000000"/>
              </a:solidFill>
              <a:latin typeface="Arial"/>
              <a:ea typeface="Arial"/>
              <a:cs typeface="Arial"/>
              <a:sym typeface="Arial"/>
            </a:endParaRPr>
          </a:p>
        </p:txBody>
      </p:sp>
      <p:sp>
        <p:nvSpPr>
          <p:cNvPr id="163" name="Google Shape;163;p36"/>
          <p:cNvSpPr txBox="1"/>
          <p:nvPr/>
        </p:nvSpPr>
        <p:spPr>
          <a:xfrm>
            <a:off x="6101255" y="4824246"/>
            <a:ext cx="1419000" cy="253800"/>
          </a:xfrm>
          <a:prstGeom prst="rect">
            <a:avLst/>
          </a:prstGeom>
          <a:noFill/>
          <a:ln>
            <a:noFill/>
          </a:ln>
        </p:spPr>
        <p:txBody>
          <a:bodyPr anchorCtr="0" anchor="t" bIns="34275" lIns="68575" spcFirstLastPara="1" rIns="68575" wrap="square" tIns="34275">
            <a:spAutoFit/>
          </a:bodyPr>
          <a:lstStyle/>
          <a:p>
            <a:pPr indent="0" lvl="0" marL="0" marR="0" rtl="0" algn="ctr">
              <a:lnSpc>
                <a:spcPct val="100000"/>
              </a:lnSpc>
              <a:spcBef>
                <a:spcPts val="0"/>
              </a:spcBef>
              <a:spcAft>
                <a:spcPts val="0"/>
              </a:spcAft>
              <a:buClr>
                <a:srgbClr val="000000"/>
              </a:buClr>
              <a:buSzPts val="1200"/>
              <a:buFont typeface="Arial"/>
              <a:buNone/>
            </a:pPr>
            <a:r>
              <a:rPr b="0" i="0" lang="en" sz="1200" u="none" cap="none" strike="noStrike">
                <a:solidFill>
                  <a:srgbClr val="AEABAB"/>
                </a:solidFill>
                <a:latin typeface="Calibri"/>
                <a:ea typeface="Calibri"/>
                <a:cs typeface="Calibri"/>
                <a:sym typeface="Calibri"/>
              </a:rPr>
              <a:t>Region</a:t>
            </a:r>
            <a:endParaRPr b="0" i="0" sz="1100" u="none" cap="none" strike="noStrike">
              <a:solidFill>
                <a:srgbClr val="000000"/>
              </a:solidFill>
              <a:latin typeface="Arial"/>
              <a:ea typeface="Arial"/>
              <a:cs typeface="Arial"/>
              <a:sym typeface="Arial"/>
            </a:endParaRPr>
          </a:p>
        </p:txBody>
      </p:sp>
      <p:sp>
        <p:nvSpPr>
          <p:cNvPr id="164" name="Google Shape;164;p36"/>
          <p:cNvSpPr txBox="1"/>
          <p:nvPr/>
        </p:nvSpPr>
        <p:spPr>
          <a:xfrm>
            <a:off x="7591097" y="4824248"/>
            <a:ext cx="1419000" cy="253800"/>
          </a:xfrm>
          <a:prstGeom prst="rect">
            <a:avLst/>
          </a:prstGeom>
          <a:noFill/>
          <a:ln>
            <a:noFill/>
          </a:ln>
        </p:spPr>
        <p:txBody>
          <a:bodyPr anchorCtr="0" anchor="t" bIns="34275" lIns="68575" spcFirstLastPara="1" rIns="68575" wrap="square" tIns="34275">
            <a:spAutoFit/>
          </a:bodyPr>
          <a:lstStyle/>
          <a:p>
            <a:pPr indent="0" lvl="0" marL="0" marR="0" rtl="0" algn="ctr">
              <a:lnSpc>
                <a:spcPct val="100000"/>
              </a:lnSpc>
              <a:spcBef>
                <a:spcPts val="0"/>
              </a:spcBef>
              <a:spcAft>
                <a:spcPts val="0"/>
              </a:spcAft>
              <a:buClr>
                <a:srgbClr val="000000"/>
              </a:buClr>
              <a:buSzPts val="1200"/>
              <a:buFont typeface="Arial"/>
              <a:buNone/>
            </a:pPr>
            <a:r>
              <a:rPr b="0" i="0" lang="en" sz="1200" u="none" cap="none" strike="noStrike">
                <a:solidFill>
                  <a:srgbClr val="AEABAB"/>
                </a:solidFill>
                <a:latin typeface="Calibri"/>
                <a:ea typeface="Calibri"/>
                <a:cs typeface="Calibri"/>
                <a:sym typeface="Calibri"/>
              </a:rPr>
              <a:t>Future Directions</a:t>
            </a:r>
            <a:endParaRPr b="0" i="0" sz="1100" u="none" cap="none" strike="noStrike">
              <a:solidFill>
                <a:srgbClr val="000000"/>
              </a:solidFill>
              <a:latin typeface="Arial"/>
              <a:ea typeface="Arial"/>
              <a:cs typeface="Arial"/>
              <a:sym typeface="Arial"/>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Progress Bar #4)">
  <p:cSld name="Content (Progress Bar #4)">
    <p:spTree>
      <p:nvGrpSpPr>
        <p:cNvPr id="165" name="Shape 165"/>
        <p:cNvGrpSpPr/>
        <p:nvPr/>
      </p:nvGrpSpPr>
      <p:grpSpPr>
        <a:xfrm>
          <a:off x="0" y="0"/>
          <a:ext cx="0" cy="0"/>
          <a:chOff x="0" y="0"/>
          <a:chExt cx="0" cy="0"/>
        </a:xfrm>
      </p:grpSpPr>
      <p:sp>
        <p:nvSpPr>
          <p:cNvPr id="166" name="Google Shape;166;p37"/>
          <p:cNvSpPr txBox="1"/>
          <p:nvPr/>
        </p:nvSpPr>
        <p:spPr>
          <a:xfrm>
            <a:off x="3113690" y="4824246"/>
            <a:ext cx="1419000" cy="253800"/>
          </a:xfrm>
          <a:prstGeom prst="rect">
            <a:avLst/>
          </a:prstGeom>
          <a:noFill/>
          <a:ln>
            <a:noFill/>
          </a:ln>
        </p:spPr>
        <p:txBody>
          <a:bodyPr anchorCtr="0" anchor="t" bIns="34275" lIns="68575" spcFirstLastPara="1" rIns="68575" wrap="square" tIns="34275">
            <a:spAutoFit/>
          </a:bodyPr>
          <a:lstStyle/>
          <a:p>
            <a:pPr indent="0" lvl="0" marL="0" marR="0" rtl="0" algn="ctr">
              <a:lnSpc>
                <a:spcPct val="100000"/>
              </a:lnSpc>
              <a:spcBef>
                <a:spcPts val="0"/>
              </a:spcBef>
              <a:spcAft>
                <a:spcPts val="0"/>
              </a:spcAft>
              <a:buClr>
                <a:srgbClr val="000000"/>
              </a:buClr>
              <a:buSzPts val="1200"/>
              <a:buFont typeface="Arial"/>
              <a:buNone/>
            </a:pPr>
            <a:r>
              <a:rPr b="0" i="0" lang="en" sz="1200" u="none" cap="none" strike="noStrike">
                <a:solidFill>
                  <a:srgbClr val="AEABAB"/>
                </a:solidFill>
                <a:latin typeface="Calibri"/>
                <a:ea typeface="Calibri"/>
                <a:cs typeface="Calibri"/>
                <a:sym typeface="Calibri"/>
              </a:rPr>
              <a:t>Phase II</a:t>
            </a:r>
            <a:endParaRPr b="0" i="0" sz="1100" u="none" cap="none" strike="noStrike">
              <a:solidFill>
                <a:srgbClr val="000000"/>
              </a:solidFill>
              <a:latin typeface="Arial"/>
              <a:ea typeface="Arial"/>
              <a:cs typeface="Arial"/>
              <a:sym typeface="Arial"/>
            </a:endParaRPr>
          </a:p>
        </p:txBody>
      </p:sp>
      <p:sp>
        <p:nvSpPr>
          <p:cNvPr id="167" name="Google Shape;167;p37"/>
          <p:cNvSpPr txBox="1"/>
          <p:nvPr/>
        </p:nvSpPr>
        <p:spPr>
          <a:xfrm>
            <a:off x="4611414" y="4824246"/>
            <a:ext cx="1419000" cy="253800"/>
          </a:xfrm>
          <a:prstGeom prst="rect">
            <a:avLst/>
          </a:prstGeom>
          <a:noFill/>
          <a:ln>
            <a:noFill/>
          </a:ln>
        </p:spPr>
        <p:txBody>
          <a:bodyPr anchorCtr="0" anchor="t" bIns="34275" lIns="68575" spcFirstLastPara="1" rIns="68575" wrap="square" tIns="34275">
            <a:spAutoFit/>
          </a:bodyPr>
          <a:lstStyle/>
          <a:p>
            <a:pPr indent="0" lvl="0" marL="0" marR="0" rtl="0" algn="ctr">
              <a:lnSpc>
                <a:spcPct val="100000"/>
              </a:lnSpc>
              <a:spcBef>
                <a:spcPts val="0"/>
              </a:spcBef>
              <a:spcAft>
                <a:spcPts val="0"/>
              </a:spcAft>
              <a:buClr>
                <a:srgbClr val="000000"/>
              </a:buClr>
              <a:buSzPts val="1200"/>
              <a:buFont typeface="Arial"/>
              <a:buNone/>
            </a:pPr>
            <a:r>
              <a:rPr b="1" i="0" lang="en" sz="1200" u="none" cap="none" strike="noStrike">
                <a:solidFill>
                  <a:srgbClr val="990000"/>
                </a:solidFill>
                <a:latin typeface="Calibri"/>
                <a:ea typeface="Calibri"/>
                <a:cs typeface="Calibri"/>
                <a:sym typeface="Calibri"/>
              </a:rPr>
              <a:t>Phase III</a:t>
            </a:r>
            <a:endParaRPr b="0" i="0" sz="1100" u="none" cap="none" strike="noStrike">
              <a:solidFill>
                <a:srgbClr val="000000"/>
              </a:solidFill>
              <a:latin typeface="Arial"/>
              <a:ea typeface="Arial"/>
              <a:cs typeface="Arial"/>
              <a:sym typeface="Arial"/>
            </a:endParaRPr>
          </a:p>
        </p:txBody>
      </p:sp>
      <p:sp>
        <p:nvSpPr>
          <p:cNvPr id="168" name="Google Shape;168;p37"/>
          <p:cNvSpPr txBox="1"/>
          <p:nvPr>
            <p:ph idx="1" type="body"/>
          </p:nvPr>
        </p:nvSpPr>
        <p:spPr>
          <a:xfrm>
            <a:off x="291661" y="1031057"/>
            <a:ext cx="8623800" cy="3619800"/>
          </a:xfrm>
          <a:prstGeom prst="rect">
            <a:avLst/>
          </a:prstGeom>
          <a:noFill/>
          <a:ln>
            <a:noFill/>
          </a:ln>
        </p:spPr>
        <p:txBody>
          <a:bodyPr anchorCtr="0" anchor="t" bIns="34275" lIns="68575" spcFirstLastPara="1" rIns="68575" wrap="square" tIns="34275">
            <a:noAutofit/>
          </a:bodyPr>
          <a:lstStyle>
            <a:lvl1pPr indent="-361950" lvl="0" marL="457200" marR="0" algn="l">
              <a:lnSpc>
                <a:spcPct val="90000"/>
              </a:lnSpc>
              <a:spcBef>
                <a:spcPts val="800"/>
              </a:spcBef>
              <a:spcAft>
                <a:spcPts val="0"/>
              </a:spcAft>
              <a:buClr>
                <a:schemeClr val="dk1"/>
              </a:buClr>
              <a:buSzPts val="2100"/>
              <a:buFont typeface="Arial"/>
              <a:buChar char="•"/>
              <a:defRPr b="0" i="0" sz="2100" u="none" cap="none" strike="noStrike">
                <a:solidFill>
                  <a:schemeClr val="dk1"/>
                </a:solidFill>
                <a:latin typeface="Calibri"/>
                <a:ea typeface="Calibri"/>
                <a:cs typeface="Calibri"/>
                <a:sym typeface="Calibri"/>
              </a:defRPr>
            </a:lvl1pPr>
            <a:lvl2pPr indent="-342900" lvl="1" marL="914400" marR="0" algn="l">
              <a:lnSpc>
                <a:spcPct val="90000"/>
              </a:lnSpc>
              <a:spcBef>
                <a:spcPts val="4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2pPr>
            <a:lvl3pPr indent="-323850" lvl="2" marL="1371600" marR="0" algn="l">
              <a:lnSpc>
                <a:spcPct val="90000"/>
              </a:lnSpc>
              <a:spcBef>
                <a:spcPts val="400"/>
              </a:spcBef>
              <a:spcAft>
                <a:spcPts val="0"/>
              </a:spcAft>
              <a:buClr>
                <a:schemeClr val="dk1"/>
              </a:buClr>
              <a:buSzPts val="1500"/>
              <a:buFont typeface="Arial"/>
              <a:buChar char="•"/>
              <a:defRPr b="0" i="0" sz="1500" u="none" cap="none" strike="noStrike">
                <a:solidFill>
                  <a:schemeClr val="dk1"/>
                </a:solidFill>
                <a:latin typeface="Calibri"/>
                <a:ea typeface="Calibri"/>
                <a:cs typeface="Calibri"/>
                <a:sym typeface="Calibri"/>
              </a:defRPr>
            </a:lvl3pPr>
            <a:lvl4pPr indent="-317500" lvl="3" marL="1828800" marR="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4pPr>
            <a:lvl5pPr indent="-317500" lvl="4" marL="2286000" marR="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5pPr>
            <a:lvl6pPr indent="-317500" lvl="5" marL="2743200" marR="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6pPr>
            <a:lvl7pPr indent="-317500" lvl="6" marL="3200400" marR="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7pPr>
            <a:lvl8pPr indent="-317500" lvl="7" marL="3657600" marR="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8pPr>
            <a:lvl9pPr indent="-317500" lvl="8" marL="4114800" marR="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9pPr>
          </a:lstStyle>
          <a:p/>
        </p:txBody>
      </p:sp>
      <p:sp>
        <p:nvSpPr>
          <p:cNvPr id="169" name="Google Shape;169;p37"/>
          <p:cNvSpPr txBox="1"/>
          <p:nvPr>
            <p:ph type="title"/>
          </p:nvPr>
        </p:nvSpPr>
        <p:spPr>
          <a:xfrm>
            <a:off x="198882" y="336042"/>
            <a:ext cx="6247500" cy="480300"/>
          </a:xfrm>
          <a:prstGeom prst="rect">
            <a:avLst/>
          </a:prstGeom>
          <a:noFill/>
          <a:ln>
            <a:noFill/>
          </a:ln>
        </p:spPr>
        <p:txBody>
          <a:bodyPr anchorCtr="0" anchor="ctr" bIns="34275" lIns="68575" spcFirstLastPara="1" rIns="68575" wrap="square" tIns="34275">
            <a:normAutofit/>
          </a:bodyPr>
          <a:lstStyle>
            <a:lvl1pPr lvl="0" algn="l">
              <a:lnSpc>
                <a:spcPct val="90000"/>
              </a:lnSpc>
              <a:spcBef>
                <a:spcPts val="0"/>
              </a:spcBef>
              <a:spcAft>
                <a:spcPts val="0"/>
              </a:spcAft>
              <a:buClr>
                <a:schemeClr val="dk1"/>
              </a:buClr>
              <a:buSzPts val="14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170" name="Google Shape;170;p37"/>
          <p:cNvSpPr txBox="1"/>
          <p:nvPr/>
        </p:nvSpPr>
        <p:spPr>
          <a:xfrm>
            <a:off x="1623847" y="4824246"/>
            <a:ext cx="1419000" cy="253800"/>
          </a:xfrm>
          <a:prstGeom prst="rect">
            <a:avLst/>
          </a:prstGeom>
          <a:noFill/>
          <a:ln>
            <a:noFill/>
          </a:ln>
        </p:spPr>
        <p:txBody>
          <a:bodyPr anchorCtr="0" anchor="t" bIns="34275" lIns="68575" spcFirstLastPara="1" rIns="68575" wrap="square" tIns="34275">
            <a:spAutoFit/>
          </a:bodyPr>
          <a:lstStyle/>
          <a:p>
            <a:pPr indent="0" lvl="0" marL="0" marR="0" rtl="0" algn="ctr">
              <a:lnSpc>
                <a:spcPct val="100000"/>
              </a:lnSpc>
              <a:spcBef>
                <a:spcPts val="0"/>
              </a:spcBef>
              <a:spcAft>
                <a:spcPts val="0"/>
              </a:spcAft>
              <a:buClr>
                <a:srgbClr val="000000"/>
              </a:buClr>
              <a:buSzPts val="1200"/>
              <a:buFont typeface="Arial"/>
              <a:buNone/>
            </a:pPr>
            <a:r>
              <a:rPr b="0" i="0" lang="en" sz="1200" u="none" cap="none" strike="noStrike">
                <a:solidFill>
                  <a:srgbClr val="AEABAB"/>
                </a:solidFill>
                <a:latin typeface="Calibri"/>
                <a:ea typeface="Calibri"/>
                <a:cs typeface="Calibri"/>
                <a:sym typeface="Calibri"/>
              </a:rPr>
              <a:t>Phase I</a:t>
            </a:r>
            <a:endParaRPr b="0" i="0" sz="1100" u="none" cap="none" strike="noStrike">
              <a:solidFill>
                <a:srgbClr val="000000"/>
              </a:solidFill>
              <a:latin typeface="Arial"/>
              <a:ea typeface="Arial"/>
              <a:cs typeface="Arial"/>
              <a:sym typeface="Arial"/>
            </a:endParaRPr>
          </a:p>
        </p:txBody>
      </p:sp>
      <p:sp>
        <p:nvSpPr>
          <p:cNvPr id="171" name="Google Shape;171;p37"/>
          <p:cNvSpPr txBox="1"/>
          <p:nvPr/>
        </p:nvSpPr>
        <p:spPr>
          <a:xfrm>
            <a:off x="134007" y="4824248"/>
            <a:ext cx="1419000" cy="253800"/>
          </a:xfrm>
          <a:prstGeom prst="rect">
            <a:avLst/>
          </a:prstGeom>
          <a:noFill/>
          <a:ln>
            <a:noFill/>
          </a:ln>
        </p:spPr>
        <p:txBody>
          <a:bodyPr anchorCtr="0" anchor="t" bIns="34275" lIns="68575" spcFirstLastPara="1" rIns="68575" wrap="square" tIns="34275">
            <a:spAutoFit/>
          </a:bodyPr>
          <a:lstStyle/>
          <a:p>
            <a:pPr indent="0" lvl="0" marL="0" marR="0" rtl="0" algn="ctr">
              <a:lnSpc>
                <a:spcPct val="100000"/>
              </a:lnSpc>
              <a:spcBef>
                <a:spcPts val="0"/>
              </a:spcBef>
              <a:spcAft>
                <a:spcPts val="0"/>
              </a:spcAft>
              <a:buClr>
                <a:srgbClr val="000000"/>
              </a:buClr>
              <a:buSzPts val="1200"/>
              <a:buFont typeface="Arial"/>
              <a:buNone/>
            </a:pPr>
            <a:r>
              <a:rPr b="0" i="0" lang="en" sz="1200" u="none" cap="none" strike="noStrike">
                <a:solidFill>
                  <a:srgbClr val="AEABAB"/>
                </a:solidFill>
                <a:latin typeface="Calibri"/>
                <a:ea typeface="Calibri"/>
                <a:cs typeface="Calibri"/>
                <a:sym typeface="Calibri"/>
              </a:rPr>
              <a:t>Introduction</a:t>
            </a:r>
            <a:endParaRPr b="0" i="0" sz="1100" u="none" cap="none" strike="noStrike">
              <a:solidFill>
                <a:srgbClr val="000000"/>
              </a:solidFill>
              <a:latin typeface="Arial"/>
              <a:ea typeface="Arial"/>
              <a:cs typeface="Arial"/>
              <a:sym typeface="Arial"/>
            </a:endParaRPr>
          </a:p>
        </p:txBody>
      </p:sp>
      <p:sp>
        <p:nvSpPr>
          <p:cNvPr id="172" name="Google Shape;172;p37"/>
          <p:cNvSpPr txBox="1"/>
          <p:nvPr/>
        </p:nvSpPr>
        <p:spPr>
          <a:xfrm>
            <a:off x="6101255" y="4824246"/>
            <a:ext cx="1419000" cy="253800"/>
          </a:xfrm>
          <a:prstGeom prst="rect">
            <a:avLst/>
          </a:prstGeom>
          <a:noFill/>
          <a:ln>
            <a:noFill/>
          </a:ln>
        </p:spPr>
        <p:txBody>
          <a:bodyPr anchorCtr="0" anchor="t" bIns="34275" lIns="68575" spcFirstLastPara="1" rIns="68575" wrap="square" tIns="34275">
            <a:spAutoFit/>
          </a:bodyPr>
          <a:lstStyle/>
          <a:p>
            <a:pPr indent="0" lvl="0" marL="0" marR="0" rtl="0" algn="ctr">
              <a:lnSpc>
                <a:spcPct val="100000"/>
              </a:lnSpc>
              <a:spcBef>
                <a:spcPts val="0"/>
              </a:spcBef>
              <a:spcAft>
                <a:spcPts val="0"/>
              </a:spcAft>
              <a:buClr>
                <a:srgbClr val="000000"/>
              </a:buClr>
              <a:buSzPts val="1200"/>
              <a:buFont typeface="Arial"/>
              <a:buNone/>
            </a:pPr>
            <a:r>
              <a:rPr b="0" i="0" lang="en" sz="1200" u="none" cap="none" strike="noStrike">
                <a:solidFill>
                  <a:srgbClr val="AEABAB"/>
                </a:solidFill>
                <a:latin typeface="Calibri"/>
                <a:ea typeface="Calibri"/>
                <a:cs typeface="Calibri"/>
                <a:sym typeface="Calibri"/>
              </a:rPr>
              <a:t>Region</a:t>
            </a:r>
            <a:endParaRPr b="0" i="0" sz="1100" u="none" cap="none" strike="noStrike">
              <a:solidFill>
                <a:srgbClr val="000000"/>
              </a:solidFill>
              <a:latin typeface="Arial"/>
              <a:ea typeface="Arial"/>
              <a:cs typeface="Arial"/>
              <a:sym typeface="Arial"/>
            </a:endParaRPr>
          </a:p>
        </p:txBody>
      </p:sp>
      <p:sp>
        <p:nvSpPr>
          <p:cNvPr id="173" name="Google Shape;173;p37"/>
          <p:cNvSpPr txBox="1"/>
          <p:nvPr/>
        </p:nvSpPr>
        <p:spPr>
          <a:xfrm>
            <a:off x="7591097" y="4824248"/>
            <a:ext cx="1419000" cy="253800"/>
          </a:xfrm>
          <a:prstGeom prst="rect">
            <a:avLst/>
          </a:prstGeom>
          <a:noFill/>
          <a:ln>
            <a:noFill/>
          </a:ln>
        </p:spPr>
        <p:txBody>
          <a:bodyPr anchorCtr="0" anchor="t" bIns="34275" lIns="68575" spcFirstLastPara="1" rIns="68575" wrap="square" tIns="34275">
            <a:spAutoFit/>
          </a:bodyPr>
          <a:lstStyle/>
          <a:p>
            <a:pPr indent="0" lvl="0" marL="0" marR="0" rtl="0" algn="ctr">
              <a:lnSpc>
                <a:spcPct val="100000"/>
              </a:lnSpc>
              <a:spcBef>
                <a:spcPts val="0"/>
              </a:spcBef>
              <a:spcAft>
                <a:spcPts val="0"/>
              </a:spcAft>
              <a:buClr>
                <a:srgbClr val="000000"/>
              </a:buClr>
              <a:buSzPts val="1200"/>
              <a:buFont typeface="Arial"/>
              <a:buNone/>
            </a:pPr>
            <a:r>
              <a:rPr b="0" i="0" lang="en" sz="1200" u="none" cap="none" strike="noStrike">
                <a:solidFill>
                  <a:srgbClr val="AEABAB"/>
                </a:solidFill>
                <a:latin typeface="Calibri"/>
                <a:ea typeface="Calibri"/>
                <a:cs typeface="Calibri"/>
                <a:sym typeface="Calibri"/>
              </a:rPr>
              <a:t>Future Directions</a:t>
            </a:r>
            <a:endParaRPr b="0" i="0" sz="1100" u="none" cap="none" strike="noStrike">
              <a:solidFill>
                <a:srgbClr val="000000"/>
              </a:solidFill>
              <a:latin typeface="Arial"/>
              <a:ea typeface="Arial"/>
              <a:cs typeface="Arial"/>
              <a:sym typeface="Arial"/>
            </a:endParaRP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p:cSld name="Two Content">
    <p:spTree>
      <p:nvGrpSpPr>
        <p:cNvPr id="174" name="Shape 174"/>
        <p:cNvGrpSpPr/>
        <p:nvPr/>
      </p:nvGrpSpPr>
      <p:grpSpPr>
        <a:xfrm>
          <a:off x="0" y="0"/>
          <a:ext cx="0" cy="0"/>
          <a:chOff x="0" y="0"/>
          <a:chExt cx="0" cy="0"/>
        </a:xfrm>
      </p:grpSpPr>
      <p:sp>
        <p:nvSpPr>
          <p:cNvPr id="175" name="Google Shape;175;p38"/>
          <p:cNvSpPr txBox="1"/>
          <p:nvPr>
            <p:ph idx="1" type="body"/>
          </p:nvPr>
        </p:nvSpPr>
        <p:spPr>
          <a:xfrm>
            <a:off x="298765" y="993228"/>
            <a:ext cx="4107600" cy="3531300"/>
          </a:xfrm>
          <a:prstGeom prst="rect">
            <a:avLst/>
          </a:prstGeom>
          <a:noFill/>
          <a:ln>
            <a:noFill/>
          </a:ln>
        </p:spPr>
        <p:txBody>
          <a:bodyPr anchorCtr="0" anchor="t" bIns="34275" lIns="68575" spcFirstLastPara="1" rIns="68575" wrap="square" tIns="34275">
            <a:noAutofit/>
          </a:bodyPr>
          <a:lstStyle>
            <a:lvl1pPr indent="-361950" lvl="0" marL="457200" marR="0" algn="l">
              <a:lnSpc>
                <a:spcPct val="90000"/>
              </a:lnSpc>
              <a:spcBef>
                <a:spcPts val="800"/>
              </a:spcBef>
              <a:spcAft>
                <a:spcPts val="0"/>
              </a:spcAft>
              <a:buClr>
                <a:schemeClr val="dk1"/>
              </a:buClr>
              <a:buSzPts val="2100"/>
              <a:buFont typeface="Arial"/>
              <a:buChar char="•"/>
              <a:defRPr b="0" i="0" sz="2100" u="none" cap="none" strike="noStrike">
                <a:solidFill>
                  <a:schemeClr val="dk1"/>
                </a:solidFill>
                <a:latin typeface="Calibri"/>
                <a:ea typeface="Calibri"/>
                <a:cs typeface="Calibri"/>
                <a:sym typeface="Calibri"/>
              </a:defRPr>
            </a:lvl1pPr>
            <a:lvl2pPr indent="-342900" lvl="1" marL="914400" marR="0" algn="l">
              <a:lnSpc>
                <a:spcPct val="90000"/>
              </a:lnSpc>
              <a:spcBef>
                <a:spcPts val="4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2pPr>
            <a:lvl3pPr indent="-323850" lvl="2" marL="1371600" marR="0" algn="l">
              <a:lnSpc>
                <a:spcPct val="90000"/>
              </a:lnSpc>
              <a:spcBef>
                <a:spcPts val="400"/>
              </a:spcBef>
              <a:spcAft>
                <a:spcPts val="0"/>
              </a:spcAft>
              <a:buClr>
                <a:schemeClr val="dk1"/>
              </a:buClr>
              <a:buSzPts val="1500"/>
              <a:buFont typeface="Arial"/>
              <a:buChar char="•"/>
              <a:defRPr b="0" i="0" sz="1500" u="none" cap="none" strike="noStrike">
                <a:solidFill>
                  <a:schemeClr val="dk1"/>
                </a:solidFill>
                <a:latin typeface="Calibri"/>
                <a:ea typeface="Calibri"/>
                <a:cs typeface="Calibri"/>
                <a:sym typeface="Calibri"/>
              </a:defRPr>
            </a:lvl3pPr>
            <a:lvl4pPr indent="-317500" lvl="3" marL="1828800" marR="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4pPr>
            <a:lvl5pPr indent="-317500" lvl="4" marL="2286000" marR="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5pPr>
            <a:lvl6pPr indent="-317500" lvl="5" marL="2743200" marR="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6pPr>
            <a:lvl7pPr indent="-317500" lvl="6" marL="3200400" marR="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7pPr>
            <a:lvl8pPr indent="-317500" lvl="7" marL="3657600" marR="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8pPr>
            <a:lvl9pPr indent="-317500" lvl="8" marL="4114800" marR="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9pPr>
          </a:lstStyle>
          <a:p/>
        </p:txBody>
      </p:sp>
      <p:sp>
        <p:nvSpPr>
          <p:cNvPr id="176" name="Google Shape;176;p38"/>
          <p:cNvSpPr txBox="1"/>
          <p:nvPr>
            <p:ph idx="2" type="body"/>
          </p:nvPr>
        </p:nvSpPr>
        <p:spPr>
          <a:xfrm>
            <a:off x="4572000" y="993228"/>
            <a:ext cx="4292400" cy="3531300"/>
          </a:xfrm>
          <a:prstGeom prst="rect">
            <a:avLst/>
          </a:prstGeom>
          <a:noFill/>
          <a:ln>
            <a:noFill/>
          </a:ln>
        </p:spPr>
        <p:txBody>
          <a:bodyPr anchorCtr="0" anchor="t" bIns="34275" lIns="68575" spcFirstLastPara="1" rIns="68575" wrap="square" tIns="34275">
            <a:noAutofit/>
          </a:bodyPr>
          <a:lstStyle>
            <a:lvl1pPr indent="-361950" lvl="0" marL="457200" marR="0" algn="l">
              <a:lnSpc>
                <a:spcPct val="90000"/>
              </a:lnSpc>
              <a:spcBef>
                <a:spcPts val="800"/>
              </a:spcBef>
              <a:spcAft>
                <a:spcPts val="0"/>
              </a:spcAft>
              <a:buClr>
                <a:schemeClr val="dk1"/>
              </a:buClr>
              <a:buSzPts val="2100"/>
              <a:buFont typeface="Arial"/>
              <a:buChar char="•"/>
              <a:defRPr b="0" i="0" sz="2100" u="none" cap="none" strike="noStrike">
                <a:solidFill>
                  <a:schemeClr val="dk1"/>
                </a:solidFill>
                <a:latin typeface="Calibri"/>
                <a:ea typeface="Calibri"/>
                <a:cs typeface="Calibri"/>
                <a:sym typeface="Calibri"/>
              </a:defRPr>
            </a:lvl1pPr>
            <a:lvl2pPr indent="-342900" lvl="1" marL="914400" marR="0" algn="l">
              <a:lnSpc>
                <a:spcPct val="90000"/>
              </a:lnSpc>
              <a:spcBef>
                <a:spcPts val="4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2pPr>
            <a:lvl3pPr indent="-323850" lvl="2" marL="1371600" marR="0" algn="l">
              <a:lnSpc>
                <a:spcPct val="90000"/>
              </a:lnSpc>
              <a:spcBef>
                <a:spcPts val="400"/>
              </a:spcBef>
              <a:spcAft>
                <a:spcPts val="0"/>
              </a:spcAft>
              <a:buClr>
                <a:schemeClr val="dk1"/>
              </a:buClr>
              <a:buSzPts val="1500"/>
              <a:buFont typeface="Arial"/>
              <a:buChar char="•"/>
              <a:defRPr b="0" i="0" sz="1500" u="none" cap="none" strike="noStrike">
                <a:solidFill>
                  <a:schemeClr val="dk1"/>
                </a:solidFill>
                <a:latin typeface="Calibri"/>
                <a:ea typeface="Calibri"/>
                <a:cs typeface="Calibri"/>
                <a:sym typeface="Calibri"/>
              </a:defRPr>
            </a:lvl3pPr>
            <a:lvl4pPr indent="-317500" lvl="3" marL="1828800" marR="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4pPr>
            <a:lvl5pPr indent="-317500" lvl="4" marL="2286000" marR="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5pPr>
            <a:lvl6pPr indent="-317500" lvl="5" marL="2743200" marR="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6pPr>
            <a:lvl7pPr indent="-317500" lvl="6" marL="3200400" marR="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7pPr>
            <a:lvl8pPr indent="-317500" lvl="7" marL="3657600" marR="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8pPr>
            <a:lvl9pPr indent="-317500" lvl="8" marL="4114800" marR="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9pPr>
          </a:lstStyle>
          <a:p/>
        </p:txBody>
      </p:sp>
      <p:sp>
        <p:nvSpPr>
          <p:cNvPr id="177" name="Google Shape;177;p38"/>
          <p:cNvSpPr txBox="1"/>
          <p:nvPr>
            <p:ph type="title"/>
          </p:nvPr>
        </p:nvSpPr>
        <p:spPr>
          <a:xfrm>
            <a:off x="198882" y="336042"/>
            <a:ext cx="6247500" cy="480300"/>
          </a:xfrm>
          <a:prstGeom prst="rect">
            <a:avLst/>
          </a:prstGeom>
          <a:noFill/>
          <a:ln>
            <a:noFill/>
          </a:ln>
        </p:spPr>
        <p:txBody>
          <a:bodyPr anchorCtr="0" anchor="ctr" bIns="34275" lIns="68575" spcFirstLastPara="1" rIns="68575" wrap="square" tIns="34275">
            <a:normAutofit/>
          </a:bodyPr>
          <a:lstStyle>
            <a:lvl1pPr lvl="0" algn="l">
              <a:lnSpc>
                <a:spcPct val="90000"/>
              </a:lnSpc>
              <a:spcBef>
                <a:spcPts val="0"/>
              </a:spcBef>
              <a:spcAft>
                <a:spcPts val="0"/>
              </a:spcAft>
              <a:buClr>
                <a:schemeClr val="dk1"/>
              </a:buClr>
              <a:buSzPts val="14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p:cSld name="Comparison">
    <p:spTree>
      <p:nvGrpSpPr>
        <p:cNvPr id="178" name="Shape 178"/>
        <p:cNvGrpSpPr/>
        <p:nvPr/>
      </p:nvGrpSpPr>
      <p:grpSpPr>
        <a:xfrm>
          <a:off x="0" y="0"/>
          <a:ext cx="0" cy="0"/>
          <a:chOff x="0" y="0"/>
          <a:chExt cx="0" cy="0"/>
        </a:xfrm>
      </p:grpSpPr>
      <p:sp>
        <p:nvSpPr>
          <p:cNvPr id="179" name="Google Shape;179;p39"/>
          <p:cNvSpPr txBox="1"/>
          <p:nvPr>
            <p:ph idx="1" type="body"/>
          </p:nvPr>
        </p:nvSpPr>
        <p:spPr>
          <a:xfrm>
            <a:off x="298765" y="984976"/>
            <a:ext cx="4107600" cy="618000"/>
          </a:xfrm>
          <a:prstGeom prst="rect">
            <a:avLst/>
          </a:prstGeom>
          <a:noFill/>
          <a:ln>
            <a:noFill/>
          </a:ln>
        </p:spPr>
        <p:txBody>
          <a:bodyPr anchorCtr="0" anchor="b" bIns="34275" lIns="68575" spcFirstLastPara="1" rIns="68575" wrap="square" tIns="34275">
            <a:noAutofit/>
          </a:bodyPr>
          <a:lstStyle>
            <a:lvl1pPr indent="-228600" lvl="0" marL="457200" marR="0" algn="l">
              <a:lnSpc>
                <a:spcPct val="90000"/>
              </a:lnSpc>
              <a:spcBef>
                <a:spcPts val="800"/>
              </a:spcBef>
              <a:spcAft>
                <a:spcPts val="0"/>
              </a:spcAft>
              <a:buClr>
                <a:schemeClr val="dk1"/>
              </a:buClr>
              <a:buSzPts val="1800"/>
              <a:buFont typeface="Arial"/>
              <a:buNone/>
              <a:defRPr b="1" i="0" sz="1800" u="none" cap="none" strike="noStrike">
                <a:solidFill>
                  <a:schemeClr val="dk1"/>
                </a:solidFill>
                <a:latin typeface="Calibri"/>
                <a:ea typeface="Calibri"/>
                <a:cs typeface="Calibri"/>
                <a:sym typeface="Calibri"/>
              </a:defRPr>
            </a:lvl1pPr>
            <a:lvl2pPr indent="-228600" lvl="1" marL="914400" marR="0" algn="l">
              <a:lnSpc>
                <a:spcPct val="90000"/>
              </a:lnSpc>
              <a:spcBef>
                <a:spcPts val="400"/>
              </a:spcBef>
              <a:spcAft>
                <a:spcPts val="0"/>
              </a:spcAft>
              <a:buClr>
                <a:schemeClr val="dk1"/>
              </a:buClr>
              <a:buSzPts val="1500"/>
              <a:buFont typeface="Arial"/>
              <a:buNone/>
              <a:defRPr b="1" i="0" sz="1500" u="none" cap="none" strike="noStrike">
                <a:solidFill>
                  <a:schemeClr val="dk1"/>
                </a:solidFill>
                <a:latin typeface="Calibri"/>
                <a:ea typeface="Calibri"/>
                <a:cs typeface="Calibri"/>
                <a:sym typeface="Calibri"/>
              </a:defRPr>
            </a:lvl2pPr>
            <a:lvl3pPr indent="-228600" lvl="2" marL="1371600" marR="0" algn="l">
              <a:lnSpc>
                <a:spcPct val="90000"/>
              </a:lnSpc>
              <a:spcBef>
                <a:spcPts val="400"/>
              </a:spcBef>
              <a:spcAft>
                <a:spcPts val="0"/>
              </a:spcAft>
              <a:buClr>
                <a:schemeClr val="dk1"/>
              </a:buClr>
              <a:buSzPts val="1400"/>
              <a:buFont typeface="Arial"/>
              <a:buNone/>
              <a:defRPr b="1" i="0" sz="1400" u="none" cap="none" strike="noStrike">
                <a:solidFill>
                  <a:schemeClr val="dk1"/>
                </a:solidFill>
                <a:latin typeface="Calibri"/>
                <a:ea typeface="Calibri"/>
                <a:cs typeface="Calibri"/>
                <a:sym typeface="Calibri"/>
              </a:defRPr>
            </a:lvl3pPr>
            <a:lvl4pPr indent="-228600" lvl="3" marL="1828800" marR="0" algn="l">
              <a:lnSpc>
                <a:spcPct val="90000"/>
              </a:lnSpc>
              <a:spcBef>
                <a:spcPts val="400"/>
              </a:spcBef>
              <a:spcAft>
                <a:spcPts val="0"/>
              </a:spcAft>
              <a:buClr>
                <a:schemeClr val="dk1"/>
              </a:buClr>
              <a:buSzPts val="1200"/>
              <a:buFont typeface="Arial"/>
              <a:buNone/>
              <a:defRPr b="1" i="0" sz="1200" u="none" cap="none" strike="noStrike">
                <a:solidFill>
                  <a:schemeClr val="dk1"/>
                </a:solidFill>
                <a:latin typeface="Calibri"/>
                <a:ea typeface="Calibri"/>
                <a:cs typeface="Calibri"/>
                <a:sym typeface="Calibri"/>
              </a:defRPr>
            </a:lvl4pPr>
            <a:lvl5pPr indent="-228600" lvl="4" marL="2286000" marR="0" algn="l">
              <a:lnSpc>
                <a:spcPct val="90000"/>
              </a:lnSpc>
              <a:spcBef>
                <a:spcPts val="400"/>
              </a:spcBef>
              <a:spcAft>
                <a:spcPts val="0"/>
              </a:spcAft>
              <a:buClr>
                <a:schemeClr val="dk1"/>
              </a:buClr>
              <a:buSzPts val="1200"/>
              <a:buFont typeface="Arial"/>
              <a:buNone/>
              <a:defRPr b="1" i="0" sz="1200" u="none" cap="none" strike="noStrike">
                <a:solidFill>
                  <a:schemeClr val="dk1"/>
                </a:solidFill>
                <a:latin typeface="Calibri"/>
                <a:ea typeface="Calibri"/>
                <a:cs typeface="Calibri"/>
                <a:sym typeface="Calibri"/>
              </a:defRPr>
            </a:lvl5pPr>
            <a:lvl6pPr indent="-228600" lvl="5" marL="2743200" marR="0" algn="l">
              <a:lnSpc>
                <a:spcPct val="90000"/>
              </a:lnSpc>
              <a:spcBef>
                <a:spcPts val="400"/>
              </a:spcBef>
              <a:spcAft>
                <a:spcPts val="0"/>
              </a:spcAft>
              <a:buClr>
                <a:schemeClr val="dk1"/>
              </a:buClr>
              <a:buSzPts val="1200"/>
              <a:buFont typeface="Arial"/>
              <a:buNone/>
              <a:defRPr b="1" i="0" sz="1200" u="none" cap="none" strike="noStrike">
                <a:solidFill>
                  <a:schemeClr val="dk1"/>
                </a:solidFill>
                <a:latin typeface="Calibri"/>
                <a:ea typeface="Calibri"/>
                <a:cs typeface="Calibri"/>
                <a:sym typeface="Calibri"/>
              </a:defRPr>
            </a:lvl6pPr>
            <a:lvl7pPr indent="-228600" lvl="6" marL="3200400" marR="0" algn="l">
              <a:lnSpc>
                <a:spcPct val="90000"/>
              </a:lnSpc>
              <a:spcBef>
                <a:spcPts val="400"/>
              </a:spcBef>
              <a:spcAft>
                <a:spcPts val="0"/>
              </a:spcAft>
              <a:buClr>
                <a:schemeClr val="dk1"/>
              </a:buClr>
              <a:buSzPts val="1200"/>
              <a:buFont typeface="Arial"/>
              <a:buNone/>
              <a:defRPr b="1" i="0" sz="1200" u="none" cap="none" strike="noStrike">
                <a:solidFill>
                  <a:schemeClr val="dk1"/>
                </a:solidFill>
                <a:latin typeface="Calibri"/>
                <a:ea typeface="Calibri"/>
                <a:cs typeface="Calibri"/>
                <a:sym typeface="Calibri"/>
              </a:defRPr>
            </a:lvl7pPr>
            <a:lvl8pPr indent="-228600" lvl="7" marL="3657600" marR="0" algn="l">
              <a:lnSpc>
                <a:spcPct val="90000"/>
              </a:lnSpc>
              <a:spcBef>
                <a:spcPts val="400"/>
              </a:spcBef>
              <a:spcAft>
                <a:spcPts val="0"/>
              </a:spcAft>
              <a:buClr>
                <a:schemeClr val="dk1"/>
              </a:buClr>
              <a:buSzPts val="1200"/>
              <a:buFont typeface="Arial"/>
              <a:buNone/>
              <a:defRPr b="1" i="0" sz="1200" u="none" cap="none" strike="noStrike">
                <a:solidFill>
                  <a:schemeClr val="dk1"/>
                </a:solidFill>
                <a:latin typeface="Calibri"/>
                <a:ea typeface="Calibri"/>
                <a:cs typeface="Calibri"/>
                <a:sym typeface="Calibri"/>
              </a:defRPr>
            </a:lvl8pPr>
            <a:lvl9pPr indent="-228600" lvl="8" marL="4114800" marR="0" algn="l">
              <a:lnSpc>
                <a:spcPct val="90000"/>
              </a:lnSpc>
              <a:spcBef>
                <a:spcPts val="400"/>
              </a:spcBef>
              <a:spcAft>
                <a:spcPts val="0"/>
              </a:spcAft>
              <a:buClr>
                <a:schemeClr val="dk1"/>
              </a:buClr>
              <a:buSzPts val="1200"/>
              <a:buFont typeface="Arial"/>
              <a:buNone/>
              <a:defRPr b="1" i="0" sz="1200" u="none" cap="none" strike="noStrike">
                <a:solidFill>
                  <a:schemeClr val="dk1"/>
                </a:solidFill>
                <a:latin typeface="Calibri"/>
                <a:ea typeface="Calibri"/>
                <a:cs typeface="Calibri"/>
                <a:sym typeface="Calibri"/>
              </a:defRPr>
            </a:lvl9pPr>
          </a:lstStyle>
          <a:p/>
        </p:txBody>
      </p:sp>
      <p:sp>
        <p:nvSpPr>
          <p:cNvPr id="180" name="Google Shape;180;p39"/>
          <p:cNvSpPr txBox="1"/>
          <p:nvPr>
            <p:ph idx="2" type="body"/>
          </p:nvPr>
        </p:nvSpPr>
        <p:spPr>
          <a:xfrm>
            <a:off x="298765" y="1602909"/>
            <a:ext cx="4107600" cy="2922000"/>
          </a:xfrm>
          <a:prstGeom prst="rect">
            <a:avLst/>
          </a:prstGeom>
          <a:noFill/>
          <a:ln>
            <a:noFill/>
          </a:ln>
        </p:spPr>
        <p:txBody>
          <a:bodyPr anchorCtr="0" anchor="t" bIns="34275" lIns="68575" spcFirstLastPara="1" rIns="68575" wrap="square" tIns="34275">
            <a:noAutofit/>
          </a:bodyPr>
          <a:lstStyle>
            <a:lvl1pPr indent="-361950" lvl="0" marL="457200" marR="0" algn="l">
              <a:lnSpc>
                <a:spcPct val="90000"/>
              </a:lnSpc>
              <a:spcBef>
                <a:spcPts val="800"/>
              </a:spcBef>
              <a:spcAft>
                <a:spcPts val="0"/>
              </a:spcAft>
              <a:buClr>
                <a:schemeClr val="dk1"/>
              </a:buClr>
              <a:buSzPts val="2100"/>
              <a:buFont typeface="Arial"/>
              <a:buChar char="•"/>
              <a:defRPr b="0" i="0" sz="2100" u="none" cap="none" strike="noStrike">
                <a:solidFill>
                  <a:schemeClr val="dk1"/>
                </a:solidFill>
                <a:latin typeface="Calibri"/>
                <a:ea typeface="Calibri"/>
                <a:cs typeface="Calibri"/>
                <a:sym typeface="Calibri"/>
              </a:defRPr>
            </a:lvl1pPr>
            <a:lvl2pPr indent="-342900" lvl="1" marL="914400" marR="0" algn="l">
              <a:lnSpc>
                <a:spcPct val="90000"/>
              </a:lnSpc>
              <a:spcBef>
                <a:spcPts val="4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2pPr>
            <a:lvl3pPr indent="-323850" lvl="2" marL="1371600" marR="0" algn="l">
              <a:lnSpc>
                <a:spcPct val="90000"/>
              </a:lnSpc>
              <a:spcBef>
                <a:spcPts val="400"/>
              </a:spcBef>
              <a:spcAft>
                <a:spcPts val="0"/>
              </a:spcAft>
              <a:buClr>
                <a:schemeClr val="dk1"/>
              </a:buClr>
              <a:buSzPts val="1500"/>
              <a:buFont typeface="Arial"/>
              <a:buChar char="•"/>
              <a:defRPr b="0" i="0" sz="1500" u="none" cap="none" strike="noStrike">
                <a:solidFill>
                  <a:schemeClr val="dk1"/>
                </a:solidFill>
                <a:latin typeface="Calibri"/>
                <a:ea typeface="Calibri"/>
                <a:cs typeface="Calibri"/>
                <a:sym typeface="Calibri"/>
              </a:defRPr>
            </a:lvl3pPr>
            <a:lvl4pPr indent="-317500" lvl="3" marL="1828800" marR="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4pPr>
            <a:lvl5pPr indent="-317500" lvl="4" marL="2286000" marR="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5pPr>
            <a:lvl6pPr indent="-317500" lvl="5" marL="2743200" marR="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6pPr>
            <a:lvl7pPr indent="-317500" lvl="6" marL="3200400" marR="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7pPr>
            <a:lvl8pPr indent="-317500" lvl="7" marL="3657600" marR="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8pPr>
            <a:lvl9pPr indent="-317500" lvl="8" marL="4114800" marR="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9pPr>
          </a:lstStyle>
          <a:p/>
        </p:txBody>
      </p:sp>
      <p:sp>
        <p:nvSpPr>
          <p:cNvPr id="181" name="Google Shape;181;p39"/>
          <p:cNvSpPr txBox="1"/>
          <p:nvPr>
            <p:ph idx="3" type="body"/>
          </p:nvPr>
        </p:nvSpPr>
        <p:spPr>
          <a:xfrm>
            <a:off x="4572000" y="984976"/>
            <a:ext cx="4292400" cy="618000"/>
          </a:xfrm>
          <a:prstGeom prst="rect">
            <a:avLst/>
          </a:prstGeom>
          <a:noFill/>
          <a:ln>
            <a:noFill/>
          </a:ln>
        </p:spPr>
        <p:txBody>
          <a:bodyPr anchorCtr="0" anchor="b" bIns="34275" lIns="68575" spcFirstLastPara="1" rIns="68575" wrap="square" tIns="34275">
            <a:noAutofit/>
          </a:bodyPr>
          <a:lstStyle>
            <a:lvl1pPr indent="-228600" lvl="0" marL="457200" marR="0" algn="l">
              <a:lnSpc>
                <a:spcPct val="90000"/>
              </a:lnSpc>
              <a:spcBef>
                <a:spcPts val="800"/>
              </a:spcBef>
              <a:spcAft>
                <a:spcPts val="0"/>
              </a:spcAft>
              <a:buClr>
                <a:schemeClr val="dk1"/>
              </a:buClr>
              <a:buSzPts val="1800"/>
              <a:buFont typeface="Arial"/>
              <a:buNone/>
              <a:defRPr b="1" i="0" sz="1800" u="none" cap="none" strike="noStrike">
                <a:solidFill>
                  <a:schemeClr val="dk1"/>
                </a:solidFill>
                <a:latin typeface="Calibri"/>
                <a:ea typeface="Calibri"/>
                <a:cs typeface="Calibri"/>
                <a:sym typeface="Calibri"/>
              </a:defRPr>
            </a:lvl1pPr>
            <a:lvl2pPr indent="-228600" lvl="1" marL="914400" marR="0" algn="l">
              <a:lnSpc>
                <a:spcPct val="90000"/>
              </a:lnSpc>
              <a:spcBef>
                <a:spcPts val="400"/>
              </a:spcBef>
              <a:spcAft>
                <a:spcPts val="0"/>
              </a:spcAft>
              <a:buClr>
                <a:schemeClr val="dk1"/>
              </a:buClr>
              <a:buSzPts val="1500"/>
              <a:buFont typeface="Arial"/>
              <a:buNone/>
              <a:defRPr b="1" i="0" sz="1500" u="none" cap="none" strike="noStrike">
                <a:solidFill>
                  <a:schemeClr val="dk1"/>
                </a:solidFill>
                <a:latin typeface="Calibri"/>
                <a:ea typeface="Calibri"/>
                <a:cs typeface="Calibri"/>
                <a:sym typeface="Calibri"/>
              </a:defRPr>
            </a:lvl2pPr>
            <a:lvl3pPr indent="-228600" lvl="2" marL="1371600" marR="0" algn="l">
              <a:lnSpc>
                <a:spcPct val="90000"/>
              </a:lnSpc>
              <a:spcBef>
                <a:spcPts val="400"/>
              </a:spcBef>
              <a:spcAft>
                <a:spcPts val="0"/>
              </a:spcAft>
              <a:buClr>
                <a:schemeClr val="dk1"/>
              </a:buClr>
              <a:buSzPts val="1400"/>
              <a:buFont typeface="Arial"/>
              <a:buNone/>
              <a:defRPr b="1" i="0" sz="1400" u="none" cap="none" strike="noStrike">
                <a:solidFill>
                  <a:schemeClr val="dk1"/>
                </a:solidFill>
                <a:latin typeface="Calibri"/>
                <a:ea typeface="Calibri"/>
                <a:cs typeface="Calibri"/>
                <a:sym typeface="Calibri"/>
              </a:defRPr>
            </a:lvl3pPr>
            <a:lvl4pPr indent="-228600" lvl="3" marL="1828800" marR="0" algn="l">
              <a:lnSpc>
                <a:spcPct val="90000"/>
              </a:lnSpc>
              <a:spcBef>
                <a:spcPts val="400"/>
              </a:spcBef>
              <a:spcAft>
                <a:spcPts val="0"/>
              </a:spcAft>
              <a:buClr>
                <a:schemeClr val="dk1"/>
              </a:buClr>
              <a:buSzPts val="1200"/>
              <a:buFont typeface="Arial"/>
              <a:buNone/>
              <a:defRPr b="1" i="0" sz="1200" u="none" cap="none" strike="noStrike">
                <a:solidFill>
                  <a:schemeClr val="dk1"/>
                </a:solidFill>
                <a:latin typeface="Calibri"/>
                <a:ea typeface="Calibri"/>
                <a:cs typeface="Calibri"/>
                <a:sym typeface="Calibri"/>
              </a:defRPr>
            </a:lvl4pPr>
            <a:lvl5pPr indent="-228600" lvl="4" marL="2286000" marR="0" algn="l">
              <a:lnSpc>
                <a:spcPct val="90000"/>
              </a:lnSpc>
              <a:spcBef>
                <a:spcPts val="400"/>
              </a:spcBef>
              <a:spcAft>
                <a:spcPts val="0"/>
              </a:spcAft>
              <a:buClr>
                <a:schemeClr val="dk1"/>
              </a:buClr>
              <a:buSzPts val="1200"/>
              <a:buFont typeface="Arial"/>
              <a:buNone/>
              <a:defRPr b="1" i="0" sz="1200" u="none" cap="none" strike="noStrike">
                <a:solidFill>
                  <a:schemeClr val="dk1"/>
                </a:solidFill>
                <a:latin typeface="Calibri"/>
                <a:ea typeface="Calibri"/>
                <a:cs typeface="Calibri"/>
                <a:sym typeface="Calibri"/>
              </a:defRPr>
            </a:lvl5pPr>
            <a:lvl6pPr indent="-228600" lvl="5" marL="2743200" marR="0" algn="l">
              <a:lnSpc>
                <a:spcPct val="90000"/>
              </a:lnSpc>
              <a:spcBef>
                <a:spcPts val="400"/>
              </a:spcBef>
              <a:spcAft>
                <a:spcPts val="0"/>
              </a:spcAft>
              <a:buClr>
                <a:schemeClr val="dk1"/>
              </a:buClr>
              <a:buSzPts val="1200"/>
              <a:buFont typeface="Arial"/>
              <a:buNone/>
              <a:defRPr b="1" i="0" sz="1200" u="none" cap="none" strike="noStrike">
                <a:solidFill>
                  <a:schemeClr val="dk1"/>
                </a:solidFill>
                <a:latin typeface="Calibri"/>
                <a:ea typeface="Calibri"/>
                <a:cs typeface="Calibri"/>
                <a:sym typeface="Calibri"/>
              </a:defRPr>
            </a:lvl6pPr>
            <a:lvl7pPr indent="-228600" lvl="6" marL="3200400" marR="0" algn="l">
              <a:lnSpc>
                <a:spcPct val="90000"/>
              </a:lnSpc>
              <a:spcBef>
                <a:spcPts val="400"/>
              </a:spcBef>
              <a:spcAft>
                <a:spcPts val="0"/>
              </a:spcAft>
              <a:buClr>
                <a:schemeClr val="dk1"/>
              </a:buClr>
              <a:buSzPts val="1200"/>
              <a:buFont typeface="Arial"/>
              <a:buNone/>
              <a:defRPr b="1" i="0" sz="1200" u="none" cap="none" strike="noStrike">
                <a:solidFill>
                  <a:schemeClr val="dk1"/>
                </a:solidFill>
                <a:latin typeface="Calibri"/>
                <a:ea typeface="Calibri"/>
                <a:cs typeface="Calibri"/>
                <a:sym typeface="Calibri"/>
              </a:defRPr>
            </a:lvl7pPr>
            <a:lvl8pPr indent="-228600" lvl="7" marL="3657600" marR="0" algn="l">
              <a:lnSpc>
                <a:spcPct val="90000"/>
              </a:lnSpc>
              <a:spcBef>
                <a:spcPts val="400"/>
              </a:spcBef>
              <a:spcAft>
                <a:spcPts val="0"/>
              </a:spcAft>
              <a:buClr>
                <a:schemeClr val="dk1"/>
              </a:buClr>
              <a:buSzPts val="1200"/>
              <a:buFont typeface="Arial"/>
              <a:buNone/>
              <a:defRPr b="1" i="0" sz="1200" u="none" cap="none" strike="noStrike">
                <a:solidFill>
                  <a:schemeClr val="dk1"/>
                </a:solidFill>
                <a:latin typeface="Calibri"/>
                <a:ea typeface="Calibri"/>
                <a:cs typeface="Calibri"/>
                <a:sym typeface="Calibri"/>
              </a:defRPr>
            </a:lvl8pPr>
            <a:lvl9pPr indent="-228600" lvl="8" marL="4114800" marR="0" algn="l">
              <a:lnSpc>
                <a:spcPct val="90000"/>
              </a:lnSpc>
              <a:spcBef>
                <a:spcPts val="400"/>
              </a:spcBef>
              <a:spcAft>
                <a:spcPts val="0"/>
              </a:spcAft>
              <a:buClr>
                <a:schemeClr val="dk1"/>
              </a:buClr>
              <a:buSzPts val="1200"/>
              <a:buFont typeface="Arial"/>
              <a:buNone/>
              <a:defRPr b="1" i="0" sz="1200" u="none" cap="none" strike="noStrike">
                <a:solidFill>
                  <a:schemeClr val="dk1"/>
                </a:solidFill>
                <a:latin typeface="Calibri"/>
                <a:ea typeface="Calibri"/>
                <a:cs typeface="Calibri"/>
                <a:sym typeface="Calibri"/>
              </a:defRPr>
            </a:lvl9pPr>
          </a:lstStyle>
          <a:p/>
        </p:txBody>
      </p:sp>
      <p:sp>
        <p:nvSpPr>
          <p:cNvPr id="182" name="Google Shape;182;p39"/>
          <p:cNvSpPr txBox="1"/>
          <p:nvPr>
            <p:ph idx="4" type="body"/>
          </p:nvPr>
        </p:nvSpPr>
        <p:spPr>
          <a:xfrm>
            <a:off x="4572000" y="1602910"/>
            <a:ext cx="4292400" cy="2922000"/>
          </a:xfrm>
          <a:prstGeom prst="rect">
            <a:avLst/>
          </a:prstGeom>
          <a:noFill/>
          <a:ln>
            <a:noFill/>
          </a:ln>
        </p:spPr>
        <p:txBody>
          <a:bodyPr anchorCtr="0" anchor="t" bIns="34275" lIns="68575" spcFirstLastPara="1" rIns="68575" wrap="square" tIns="34275">
            <a:noAutofit/>
          </a:bodyPr>
          <a:lstStyle>
            <a:lvl1pPr indent="-361950" lvl="0" marL="457200" marR="0" algn="l">
              <a:lnSpc>
                <a:spcPct val="90000"/>
              </a:lnSpc>
              <a:spcBef>
                <a:spcPts val="800"/>
              </a:spcBef>
              <a:spcAft>
                <a:spcPts val="0"/>
              </a:spcAft>
              <a:buClr>
                <a:schemeClr val="dk1"/>
              </a:buClr>
              <a:buSzPts val="2100"/>
              <a:buFont typeface="Arial"/>
              <a:buChar char="•"/>
              <a:defRPr b="0" i="0" sz="2100" u="none" cap="none" strike="noStrike">
                <a:solidFill>
                  <a:schemeClr val="dk1"/>
                </a:solidFill>
                <a:latin typeface="Calibri"/>
                <a:ea typeface="Calibri"/>
                <a:cs typeface="Calibri"/>
                <a:sym typeface="Calibri"/>
              </a:defRPr>
            </a:lvl1pPr>
            <a:lvl2pPr indent="-342900" lvl="1" marL="914400" marR="0" algn="l">
              <a:lnSpc>
                <a:spcPct val="90000"/>
              </a:lnSpc>
              <a:spcBef>
                <a:spcPts val="4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2pPr>
            <a:lvl3pPr indent="-323850" lvl="2" marL="1371600" marR="0" algn="l">
              <a:lnSpc>
                <a:spcPct val="90000"/>
              </a:lnSpc>
              <a:spcBef>
                <a:spcPts val="400"/>
              </a:spcBef>
              <a:spcAft>
                <a:spcPts val="0"/>
              </a:spcAft>
              <a:buClr>
                <a:schemeClr val="dk1"/>
              </a:buClr>
              <a:buSzPts val="1500"/>
              <a:buFont typeface="Arial"/>
              <a:buChar char="•"/>
              <a:defRPr b="0" i="0" sz="1500" u="none" cap="none" strike="noStrike">
                <a:solidFill>
                  <a:schemeClr val="dk1"/>
                </a:solidFill>
                <a:latin typeface="Calibri"/>
                <a:ea typeface="Calibri"/>
                <a:cs typeface="Calibri"/>
                <a:sym typeface="Calibri"/>
              </a:defRPr>
            </a:lvl3pPr>
            <a:lvl4pPr indent="-317500" lvl="3" marL="1828800" marR="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4pPr>
            <a:lvl5pPr indent="-317500" lvl="4" marL="2286000" marR="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5pPr>
            <a:lvl6pPr indent="-317500" lvl="5" marL="2743200" marR="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6pPr>
            <a:lvl7pPr indent="-317500" lvl="6" marL="3200400" marR="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7pPr>
            <a:lvl8pPr indent="-317500" lvl="7" marL="3657600" marR="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8pPr>
            <a:lvl9pPr indent="-317500" lvl="8" marL="4114800" marR="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9pPr>
          </a:lstStyle>
          <a:p/>
        </p:txBody>
      </p:sp>
      <p:sp>
        <p:nvSpPr>
          <p:cNvPr id="183" name="Google Shape;183;p39"/>
          <p:cNvSpPr txBox="1"/>
          <p:nvPr>
            <p:ph type="title"/>
          </p:nvPr>
        </p:nvSpPr>
        <p:spPr>
          <a:xfrm>
            <a:off x="198882" y="336042"/>
            <a:ext cx="6247500" cy="480300"/>
          </a:xfrm>
          <a:prstGeom prst="rect">
            <a:avLst/>
          </a:prstGeom>
          <a:noFill/>
          <a:ln>
            <a:noFill/>
          </a:ln>
        </p:spPr>
        <p:txBody>
          <a:bodyPr anchorCtr="0" anchor="ctr" bIns="34275" lIns="68575" spcFirstLastPara="1" rIns="68575" wrap="square" tIns="34275">
            <a:normAutofit/>
          </a:bodyPr>
          <a:lstStyle>
            <a:lvl1pPr lvl="0" algn="l">
              <a:lnSpc>
                <a:spcPct val="90000"/>
              </a:lnSpc>
              <a:spcBef>
                <a:spcPts val="0"/>
              </a:spcBef>
              <a:spcAft>
                <a:spcPts val="0"/>
              </a:spcAft>
              <a:buClr>
                <a:schemeClr val="dk1"/>
              </a:buClr>
              <a:buSzPts val="14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p:cSld name="Blank">
    <p:spTree>
      <p:nvGrpSpPr>
        <p:cNvPr id="184" name="Shape 184"/>
        <p:cNvGrpSpPr/>
        <p:nvPr/>
      </p:nvGrpSpPr>
      <p:grpSpPr>
        <a:xfrm>
          <a:off x="0" y="0"/>
          <a:ext cx="0" cy="0"/>
          <a:chOff x="0" y="0"/>
          <a:chExt cx="0" cy="0"/>
        </a:xfrm>
      </p:grpSpPr>
      <p:sp>
        <p:nvSpPr>
          <p:cNvPr id="185" name="Google Shape;185;p40"/>
          <p:cNvSpPr txBox="1"/>
          <p:nvPr>
            <p:ph type="title"/>
          </p:nvPr>
        </p:nvSpPr>
        <p:spPr>
          <a:xfrm>
            <a:off x="198882" y="336042"/>
            <a:ext cx="6247500" cy="480300"/>
          </a:xfrm>
          <a:prstGeom prst="rect">
            <a:avLst/>
          </a:prstGeom>
          <a:noFill/>
          <a:ln>
            <a:noFill/>
          </a:ln>
        </p:spPr>
        <p:txBody>
          <a:bodyPr anchorCtr="0" anchor="ctr" bIns="34275" lIns="68575" spcFirstLastPara="1" rIns="68575" wrap="square" tIns="34275">
            <a:normAutofit/>
          </a:bodyPr>
          <a:lstStyle>
            <a:lvl1pPr lvl="0" algn="l">
              <a:lnSpc>
                <a:spcPct val="90000"/>
              </a:lnSpc>
              <a:spcBef>
                <a:spcPts val="0"/>
              </a:spcBef>
              <a:spcAft>
                <a:spcPts val="0"/>
              </a:spcAft>
              <a:buClr>
                <a:schemeClr val="dk1"/>
              </a:buClr>
              <a:buSzPts val="14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p:cSld name="Content with Caption">
    <p:spTree>
      <p:nvGrpSpPr>
        <p:cNvPr id="186" name="Shape 186"/>
        <p:cNvGrpSpPr/>
        <p:nvPr/>
      </p:nvGrpSpPr>
      <p:grpSpPr>
        <a:xfrm>
          <a:off x="0" y="0"/>
          <a:ext cx="0" cy="0"/>
          <a:chOff x="0" y="0"/>
          <a:chExt cx="0" cy="0"/>
        </a:xfrm>
      </p:grpSpPr>
      <p:sp>
        <p:nvSpPr>
          <p:cNvPr id="187" name="Google Shape;187;p41"/>
          <p:cNvSpPr txBox="1"/>
          <p:nvPr>
            <p:ph idx="1" type="body"/>
          </p:nvPr>
        </p:nvSpPr>
        <p:spPr>
          <a:xfrm>
            <a:off x="3587846" y="906107"/>
            <a:ext cx="4629300" cy="3655200"/>
          </a:xfrm>
          <a:prstGeom prst="rect">
            <a:avLst/>
          </a:prstGeom>
          <a:noFill/>
          <a:ln>
            <a:noFill/>
          </a:ln>
        </p:spPr>
        <p:txBody>
          <a:bodyPr anchorCtr="0" anchor="t" bIns="34275" lIns="68575" spcFirstLastPara="1" rIns="68575" wrap="square" tIns="34275">
            <a:noAutofit/>
          </a:bodyPr>
          <a:lstStyle>
            <a:lvl1pPr indent="-381000" lvl="0" marL="457200" marR="0" algn="l">
              <a:lnSpc>
                <a:spcPct val="90000"/>
              </a:lnSpc>
              <a:spcBef>
                <a:spcPts val="8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1pPr>
            <a:lvl2pPr indent="-361950" lvl="1" marL="914400" marR="0" algn="l">
              <a:lnSpc>
                <a:spcPct val="90000"/>
              </a:lnSpc>
              <a:spcBef>
                <a:spcPts val="400"/>
              </a:spcBef>
              <a:spcAft>
                <a:spcPts val="0"/>
              </a:spcAft>
              <a:buClr>
                <a:schemeClr val="dk1"/>
              </a:buClr>
              <a:buSzPts val="2100"/>
              <a:buFont typeface="Arial"/>
              <a:buChar char="•"/>
              <a:defRPr b="0" i="0" sz="2100" u="none" cap="none" strike="noStrike">
                <a:solidFill>
                  <a:schemeClr val="dk1"/>
                </a:solidFill>
                <a:latin typeface="Calibri"/>
                <a:ea typeface="Calibri"/>
                <a:cs typeface="Calibri"/>
                <a:sym typeface="Calibri"/>
              </a:defRPr>
            </a:lvl2pPr>
            <a:lvl3pPr indent="-342900" lvl="2" marL="1371600" marR="0" algn="l">
              <a:lnSpc>
                <a:spcPct val="90000"/>
              </a:lnSpc>
              <a:spcBef>
                <a:spcPts val="4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3pPr>
            <a:lvl4pPr indent="-323850" lvl="3" marL="1828800" marR="0" algn="l">
              <a:lnSpc>
                <a:spcPct val="90000"/>
              </a:lnSpc>
              <a:spcBef>
                <a:spcPts val="400"/>
              </a:spcBef>
              <a:spcAft>
                <a:spcPts val="0"/>
              </a:spcAft>
              <a:buClr>
                <a:schemeClr val="dk1"/>
              </a:buClr>
              <a:buSzPts val="1500"/>
              <a:buFont typeface="Arial"/>
              <a:buChar char="•"/>
              <a:defRPr b="0" i="0" sz="1500" u="none" cap="none" strike="noStrike">
                <a:solidFill>
                  <a:schemeClr val="dk1"/>
                </a:solidFill>
                <a:latin typeface="Calibri"/>
                <a:ea typeface="Calibri"/>
                <a:cs typeface="Calibri"/>
                <a:sym typeface="Calibri"/>
              </a:defRPr>
            </a:lvl4pPr>
            <a:lvl5pPr indent="-323850" lvl="4" marL="2286000" marR="0" algn="l">
              <a:lnSpc>
                <a:spcPct val="90000"/>
              </a:lnSpc>
              <a:spcBef>
                <a:spcPts val="400"/>
              </a:spcBef>
              <a:spcAft>
                <a:spcPts val="0"/>
              </a:spcAft>
              <a:buClr>
                <a:schemeClr val="dk1"/>
              </a:buClr>
              <a:buSzPts val="1500"/>
              <a:buFont typeface="Arial"/>
              <a:buChar char="•"/>
              <a:defRPr b="0" i="0" sz="1500" u="none" cap="none" strike="noStrike">
                <a:solidFill>
                  <a:schemeClr val="dk1"/>
                </a:solidFill>
                <a:latin typeface="Calibri"/>
                <a:ea typeface="Calibri"/>
                <a:cs typeface="Calibri"/>
                <a:sym typeface="Calibri"/>
              </a:defRPr>
            </a:lvl5pPr>
            <a:lvl6pPr indent="-323850" lvl="5" marL="2743200" marR="0" algn="l">
              <a:lnSpc>
                <a:spcPct val="90000"/>
              </a:lnSpc>
              <a:spcBef>
                <a:spcPts val="400"/>
              </a:spcBef>
              <a:spcAft>
                <a:spcPts val="0"/>
              </a:spcAft>
              <a:buClr>
                <a:schemeClr val="dk1"/>
              </a:buClr>
              <a:buSzPts val="1500"/>
              <a:buFont typeface="Arial"/>
              <a:buChar char="•"/>
              <a:defRPr b="0" i="0" sz="1500" u="none" cap="none" strike="noStrike">
                <a:solidFill>
                  <a:schemeClr val="dk1"/>
                </a:solidFill>
                <a:latin typeface="Calibri"/>
                <a:ea typeface="Calibri"/>
                <a:cs typeface="Calibri"/>
                <a:sym typeface="Calibri"/>
              </a:defRPr>
            </a:lvl6pPr>
            <a:lvl7pPr indent="-323850" lvl="6" marL="3200400" marR="0" algn="l">
              <a:lnSpc>
                <a:spcPct val="90000"/>
              </a:lnSpc>
              <a:spcBef>
                <a:spcPts val="400"/>
              </a:spcBef>
              <a:spcAft>
                <a:spcPts val="0"/>
              </a:spcAft>
              <a:buClr>
                <a:schemeClr val="dk1"/>
              </a:buClr>
              <a:buSzPts val="1500"/>
              <a:buFont typeface="Arial"/>
              <a:buChar char="•"/>
              <a:defRPr b="0" i="0" sz="1500" u="none" cap="none" strike="noStrike">
                <a:solidFill>
                  <a:schemeClr val="dk1"/>
                </a:solidFill>
                <a:latin typeface="Calibri"/>
                <a:ea typeface="Calibri"/>
                <a:cs typeface="Calibri"/>
                <a:sym typeface="Calibri"/>
              </a:defRPr>
            </a:lvl7pPr>
            <a:lvl8pPr indent="-323850" lvl="7" marL="3657600" marR="0" algn="l">
              <a:lnSpc>
                <a:spcPct val="90000"/>
              </a:lnSpc>
              <a:spcBef>
                <a:spcPts val="400"/>
              </a:spcBef>
              <a:spcAft>
                <a:spcPts val="0"/>
              </a:spcAft>
              <a:buClr>
                <a:schemeClr val="dk1"/>
              </a:buClr>
              <a:buSzPts val="1500"/>
              <a:buFont typeface="Arial"/>
              <a:buChar char="•"/>
              <a:defRPr b="0" i="0" sz="1500" u="none" cap="none" strike="noStrike">
                <a:solidFill>
                  <a:schemeClr val="dk1"/>
                </a:solidFill>
                <a:latin typeface="Calibri"/>
                <a:ea typeface="Calibri"/>
                <a:cs typeface="Calibri"/>
                <a:sym typeface="Calibri"/>
              </a:defRPr>
            </a:lvl8pPr>
            <a:lvl9pPr indent="-323850" lvl="8" marL="4114800" marR="0" algn="l">
              <a:lnSpc>
                <a:spcPct val="90000"/>
              </a:lnSpc>
              <a:spcBef>
                <a:spcPts val="400"/>
              </a:spcBef>
              <a:spcAft>
                <a:spcPts val="0"/>
              </a:spcAft>
              <a:buClr>
                <a:schemeClr val="dk1"/>
              </a:buClr>
              <a:buSzPts val="1500"/>
              <a:buFont typeface="Arial"/>
              <a:buChar char="•"/>
              <a:defRPr b="0" i="0" sz="1500" u="none" cap="none" strike="noStrike">
                <a:solidFill>
                  <a:schemeClr val="dk1"/>
                </a:solidFill>
                <a:latin typeface="Calibri"/>
                <a:ea typeface="Calibri"/>
                <a:cs typeface="Calibri"/>
                <a:sym typeface="Calibri"/>
              </a:defRPr>
            </a:lvl9pPr>
          </a:lstStyle>
          <a:p/>
        </p:txBody>
      </p:sp>
      <p:sp>
        <p:nvSpPr>
          <p:cNvPr id="188" name="Google Shape;188;p41"/>
          <p:cNvSpPr txBox="1"/>
          <p:nvPr>
            <p:ph idx="2" type="body"/>
          </p:nvPr>
        </p:nvSpPr>
        <p:spPr>
          <a:xfrm>
            <a:off x="330296" y="1708588"/>
            <a:ext cx="2949000" cy="2858700"/>
          </a:xfrm>
          <a:prstGeom prst="rect">
            <a:avLst/>
          </a:prstGeom>
          <a:noFill/>
          <a:ln>
            <a:noFill/>
          </a:ln>
        </p:spPr>
        <p:txBody>
          <a:bodyPr anchorCtr="0" anchor="t" bIns="34275" lIns="68575" spcFirstLastPara="1" rIns="68575" wrap="square" tIns="34275">
            <a:noAutofit/>
          </a:bodyPr>
          <a:lstStyle>
            <a:lvl1pPr indent="-228600" lvl="0" marL="457200" marR="0" algn="l">
              <a:lnSpc>
                <a:spcPct val="90000"/>
              </a:lnSpc>
              <a:spcBef>
                <a:spcPts val="800"/>
              </a:spcBef>
              <a:spcAft>
                <a:spcPts val="0"/>
              </a:spcAft>
              <a:buClr>
                <a:schemeClr val="dk1"/>
              </a:buClr>
              <a:buSzPts val="1200"/>
              <a:buFont typeface="Arial"/>
              <a:buNone/>
              <a:defRPr b="0" i="0" sz="1200" u="none" cap="none" strike="noStrike">
                <a:solidFill>
                  <a:schemeClr val="dk1"/>
                </a:solidFill>
                <a:latin typeface="Calibri"/>
                <a:ea typeface="Calibri"/>
                <a:cs typeface="Calibri"/>
                <a:sym typeface="Calibri"/>
              </a:defRPr>
            </a:lvl1pPr>
            <a:lvl2pPr indent="-228600" lvl="1" marL="914400" marR="0" algn="l">
              <a:lnSpc>
                <a:spcPct val="90000"/>
              </a:lnSpc>
              <a:spcBef>
                <a:spcPts val="400"/>
              </a:spcBef>
              <a:spcAft>
                <a:spcPts val="0"/>
              </a:spcAft>
              <a:buClr>
                <a:schemeClr val="dk1"/>
              </a:buClr>
              <a:buSzPts val="1100"/>
              <a:buFont typeface="Arial"/>
              <a:buNone/>
              <a:defRPr b="0" i="0" sz="1100" u="none" cap="none" strike="noStrike">
                <a:solidFill>
                  <a:schemeClr val="dk1"/>
                </a:solidFill>
                <a:latin typeface="Calibri"/>
                <a:ea typeface="Calibri"/>
                <a:cs typeface="Calibri"/>
                <a:sym typeface="Calibri"/>
              </a:defRPr>
            </a:lvl2pPr>
            <a:lvl3pPr indent="-228600" lvl="2" marL="1371600" marR="0" algn="l">
              <a:lnSpc>
                <a:spcPct val="90000"/>
              </a:lnSpc>
              <a:spcBef>
                <a:spcPts val="400"/>
              </a:spcBef>
              <a:spcAft>
                <a:spcPts val="0"/>
              </a:spcAft>
              <a:buClr>
                <a:schemeClr val="dk1"/>
              </a:buClr>
              <a:buSzPts val="900"/>
              <a:buFont typeface="Arial"/>
              <a:buNone/>
              <a:defRPr b="0" i="0" sz="900" u="none" cap="none" strike="noStrike">
                <a:solidFill>
                  <a:schemeClr val="dk1"/>
                </a:solidFill>
                <a:latin typeface="Calibri"/>
                <a:ea typeface="Calibri"/>
                <a:cs typeface="Calibri"/>
                <a:sym typeface="Calibri"/>
              </a:defRPr>
            </a:lvl3pPr>
            <a:lvl4pPr indent="-228600" lvl="3" marL="1828800" marR="0" algn="l">
              <a:lnSpc>
                <a:spcPct val="90000"/>
              </a:lnSpc>
              <a:spcBef>
                <a:spcPts val="400"/>
              </a:spcBef>
              <a:spcAft>
                <a:spcPts val="0"/>
              </a:spcAft>
              <a:buClr>
                <a:schemeClr val="dk1"/>
              </a:buClr>
              <a:buSzPts val="800"/>
              <a:buFont typeface="Arial"/>
              <a:buNone/>
              <a:defRPr b="0" i="0" sz="800" u="none" cap="none" strike="noStrike">
                <a:solidFill>
                  <a:schemeClr val="dk1"/>
                </a:solidFill>
                <a:latin typeface="Calibri"/>
                <a:ea typeface="Calibri"/>
                <a:cs typeface="Calibri"/>
                <a:sym typeface="Calibri"/>
              </a:defRPr>
            </a:lvl4pPr>
            <a:lvl5pPr indent="-228600" lvl="4" marL="2286000" marR="0" algn="l">
              <a:lnSpc>
                <a:spcPct val="90000"/>
              </a:lnSpc>
              <a:spcBef>
                <a:spcPts val="400"/>
              </a:spcBef>
              <a:spcAft>
                <a:spcPts val="0"/>
              </a:spcAft>
              <a:buClr>
                <a:schemeClr val="dk1"/>
              </a:buClr>
              <a:buSzPts val="800"/>
              <a:buFont typeface="Arial"/>
              <a:buNone/>
              <a:defRPr b="0" i="0" sz="800" u="none" cap="none" strike="noStrike">
                <a:solidFill>
                  <a:schemeClr val="dk1"/>
                </a:solidFill>
                <a:latin typeface="Calibri"/>
                <a:ea typeface="Calibri"/>
                <a:cs typeface="Calibri"/>
                <a:sym typeface="Calibri"/>
              </a:defRPr>
            </a:lvl5pPr>
            <a:lvl6pPr indent="-228600" lvl="5" marL="2743200" marR="0" algn="l">
              <a:lnSpc>
                <a:spcPct val="90000"/>
              </a:lnSpc>
              <a:spcBef>
                <a:spcPts val="400"/>
              </a:spcBef>
              <a:spcAft>
                <a:spcPts val="0"/>
              </a:spcAft>
              <a:buClr>
                <a:schemeClr val="dk1"/>
              </a:buClr>
              <a:buSzPts val="800"/>
              <a:buFont typeface="Arial"/>
              <a:buNone/>
              <a:defRPr b="0" i="0" sz="800" u="none" cap="none" strike="noStrike">
                <a:solidFill>
                  <a:schemeClr val="dk1"/>
                </a:solidFill>
                <a:latin typeface="Calibri"/>
                <a:ea typeface="Calibri"/>
                <a:cs typeface="Calibri"/>
                <a:sym typeface="Calibri"/>
              </a:defRPr>
            </a:lvl6pPr>
            <a:lvl7pPr indent="-228600" lvl="6" marL="3200400" marR="0" algn="l">
              <a:lnSpc>
                <a:spcPct val="90000"/>
              </a:lnSpc>
              <a:spcBef>
                <a:spcPts val="400"/>
              </a:spcBef>
              <a:spcAft>
                <a:spcPts val="0"/>
              </a:spcAft>
              <a:buClr>
                <a:schemeClr val="dk1"/>
              </a:buClr>
              <a:buSzPts val="800"/>
              <a:buFont typeface="Arial"/>
              <a:buNone/>
              <a:defRPr b="0" i="0" sz="800" u="none" cap="none" strike="noStrike">
                <a:solidFill>
                  <a:schemeClr val="dk1"/>
                </a:solidFill>
                <a:latin typeface="Calibri"/>
                <a:ea typeface="Calibri"/>
                <a:cs typeface="Calibri"/>
                <a:sym typeface="Calibri"/>
              </a:defRPr>
            </a:lvl7pPr>
            <a:lvl8pPr indent="-228600" lvl="7" marL="3657600" marR="0" algn="l">
              <a:lnSpc>
                <a:spcPct val="90000"/>
              </a:lnSpc>
              <a:spcBef>
                <a:spcPts val="400"/>
              </a:spcBef>
              <a:spcAft>
                <a:spcPts val="0"/>
              </a:spcAft>
              <a:buClr>
                <a:schemeClr val="dk1"/>
              </a:buClr>
              <a:buSzPts val="800"/>
              <a:buFont typeface="Arial"/>
              <a:buNone/>
              <a:defRPr b="0" i="0" sz="800" u="none" cap="none" strike="noStrike">
                <a:solidFill>
                  <a:schemeClr val="dk1"/>
                </a:solidFill>
                <a:latin typeface="Calibri"/>
                <a:ea typeface="Calibri"/>
                <a:cs typeface="Calibri"/>
                <a:sym typeface="Calibri"/>
              </a:defRPr>
            </a:lvl8pPr>
            <a:lvl9pPr indent="-228600" lvl="8" marL="4114800" marR="0" algn="l">
              <a:lnSpc>
                <a:spcPct val="90000"/>
              </a:lnSpc>
              <a:spcBef>
                <a:spcPts val="400"/>
              </a:spcBef>
              <a:spcAft>
                <a:spcPts val="0"/>
              </a:spcAft>
              <a:buClr>
                <a:schemeClr val="dk1"/>
              </a:buClr>
              <a:buSzPts val="800"/>
              <a:buFont typeface="Arial"/>
              <a:buNone/>
              <a:defRPr b="0" i="0" sz="800" u="none" cap="none" strike="noStrike">
                <a:solidFill>
                  <a:schemeClr val="dk1"/>
                </a:solidFill>
                <a:latin typeface="Calibri"/>
                <a:ea typeface="Calibri"/>
                <a:cs typeface="Calibri"/>
                <a:sym typeface="Calibri"/>
              </a:defRPr>
            </a:lvl9pPr>
          </a:lstStyle>
          <a:p/>
        </p:txBody>
      </p:sp>
      <p:sp>
        <p:nvSpPr>
          <p:cNvPr id="189" name="Google Shape;189;p41"/>
          <p:cNvSpPr txBox="1"/>
          <p:nvPr>
            <p:ph type="title"/>
          </p:nvPr>
        </p:nvSpPr>
        <p:spPr>
          <a:xfrm>
            <a:off x="198882" y="336042"/>
            <a:ext cx="6247500" cy="480300"/>
          </a:xfrm>
          <a:prstGeom prst="rect">
            <a:avLst/>
          </a:prstGeom>
          <a:noFill/>
          <a:ln>
            <a:noFill/>
          </a:ln>
        </p:spPr>
        <p:txBody>
          <a:bodyPr anchorCtr="0" anchor="ctr" bIns="34275" lIns="68575" spcFirstLastPara="1" rIns="68575" wrap="square" tIns="34275">
            <a:normAutofit/>
          </a:bodyPr>
          <a:lstStyle>
            <a:lvl1pPr lvl="0" algn="l">
              <a:lnSpc>
                <a:spcPct val="90000"/>
              </a:lnSpc>
              <a:spcBef>
                <a:spcPts val="0"/>
              </a:spcBef>
              <a:spcAft>
                <a:spcPts val="0"/>
              </a:spcAft>
              <a:buClr>
                <a:schemeClr val="dk1"/>
              </a:buClr>
              <a:buSzPts val="14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bg>
      <p:bgPr>
        <a:solidFill>
          <a:schemeClr val="lt1"/>
        </a:solidFill>
      </p:bgPr>
    </p:bg>
    <p:spTree>
      <p:nvGrpSpPr>
        <p:cNvPr id="196" name="Shape 196"/>
        <p:cNvGrpSpPr/>
        <p:nvPr/>
      </p:nvGrpSpPr>
      <p:grpSpPr>
        <a:xfrm>
          <a:off x="0" y="0"/>
          <a:ext cx="0" cy="0"/>
          <a:chOff x="0" y="0"/>
          <a:chExt cx="0" cy="0"/>
        </a:xfrm>
      </p:grpSpPr>
      <p:sp>
        <p:nvSpPr>
          <p:cNvPr id="197" name="Google Shape;197;p43"/>
          <p:cNvSpPr txBox="1"/>
          <p:nvPr>
            <p:ph type="ctrTitle"/>
          </p:nvPr>
        </p:nvSpPr>
        <p:spPr>
          <a:xfrm>
            <a:off x="1143000" y="1009645"/>
            <a:ext cx="6858000" cy="827400"/>
          </a:xfrm>
          <a:prstGeom prst="rect">
            <a:avLst/>
          </a:prstGeom>
          <a:noFill/>
          <a:ln>
            <a:noFill/>
          </a:ln>
        </p:spPr>
        <p:txBody>
          <a:bodyPr anchorCtr="0" anchor="b" bIns="34275" lIns="68575" spcFirstLastPara="1" rIns="68575" wrap="square" tIns="34275">
            <a:normAutofit/>
          </a:bodyPr>
          <a:lstStyle>
            <a:lvl1pPr lvl="0" algn="ctr">
              <a:lnSpc>
                <a:spcPct val="90000"/>
              </a:lnSpc>
              <a:spcBef>
                <a:spcPts val="0"/>
              </a:spcBef>
              <a:spcAft>
                <a:spcPts val="0"/>
              </a:spcAft>
              <a:buClr>
                <a:schemeClr val="dk1"/>
              </a:buClr>
              <a:buSzPts val="4500"/>
              <a:buFont typeface="Calibri"/>
              <a:buNone/>
              <a:defRPr b="1" sz="4500"/>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198" name="Google Shape;198;p43"/>
          <p:cNvSpPr txBox="1"/>
          <p:nvPr>
            <p:ph idx="1" type="subTitle"/>
          </p:nvPr>
        </p:nvSpPr>
        <p:spPr>
          <a:xfrm>
            <a:off x="1466192" y="1953405"/>
            <a:ext cx="6211500" cy="555300"/>
          </a:xfrm>
          <a:prstGeom prst="rect">
            <a:avLst/>
          </a:prstGeom>
          <a:noFill/>
          <a:ln>
            <a:noFill/>
          </a:ln>
        </p:spPr>
        <p:txBody>
          <a:bodyPr anchorCtr="0" anchor="t" bIns="34275" lIns="68575" spcFirstLastPara="1" rIns="68575" wrap="square" tIns="34275">
            <a:normAutofit/>
          </a:bodyPr>
          <a:lstStyle>
            <a:lvl1pPr lvl="0" algn="ctr">
              <a:lnSpc>
                <a:spcPct val="90000"/>
              </a:lnSpc>
              <a:spcBef>
                <a:spcPts val="800"/>
              </a:spcBef>
              <a:spcAft>
                <a:spcPts val="0"/>
              </a:spcAft>
              <a:buClr>
                <a:schemeClr val="dk1"/>
              </a:buClr>
              <a:buSzPts val="1800"/>
              <a:buNone/>
              <a:defRPr sz="1800"/>
            </a:lvl1pPr>
            <a:lvl2pPr lvl="1" algn="ctr">
              <a:lnSpc>
                <a:spcPct val="90000"/>
              </a:lnSpc>
              <a:spcBef>
                <a:spcPts val="400"/>
              </a:spcBef>
              <a:spcAft>
                <a:spcPts val="0"/>
              </a:spcAft>
              <a:buClr>
                <a:schemeClr val="dk1"/>
              </a:buClr>
              <a:buSzPts val="1500"/>
              <a:buNone/>
              <a:defRPr sz="1500"/>
            </a:lvl2pPr>
            <a:lvl3pPr lvl="2" algn="ctr">
              <a:lnSpc>
                <a:spcPct val="90000"/>
              </a:lnSpc>
              <a:spcBef>
                <a:spcPts val="400"/>
              </a:spcBef>
              <a:spcAft>
                <a:spcPts val="0"/>
              </a:spcAft>
              <a:buClr>
                <a:schemeClr val="dk1"/>
              </a:buClr>
              <a:buSzPts val="1400"/>
              <a:buNone/>
              <a:defRPr sz="1400"/>
            </a:lvl3pPr>
            <a:lvl4pPr lvl="3" algn="ctr">
              <a:lnSpc>
                <a:spcPct val="90000"/>
              </a:lnSpc>
              <a:spcBef>
                <a:spcPts val="400"/>
              </a:spcBef>
              <a:spcAft>
                <a:spcPts val="0"/>
              </a:spcAft>
              <a:buClr>
                <a:schemeClr val="dk1"/>
              </a:buClr>
              <a:buSzPts val="1200"/>
              <a:buNone/>
              <a:defRPr sz="1200"/>
            </a:lvl4pPr>
            <a:lvl5pPr lvl="4" algn="ctr">
              <a:lnSpc>
                <a:spcPct val="90000"/>
              </a:lnSpc>
              <a:spcBef>
                <a:spcPts val="400"/>
              </a:spcBef>
              <a:spcAft>
                <a:spcPts val="0"/>
              </a:spcAft>
              <a:buClr>
                <a:schemeClr val="dk1"/>
              </a:buClr>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p:txBody>
      </p:sp>
      <p:sp>
        <p:nvSpPr>
          <p:cNvPr id="199" name="Google Shape;199;p43"/>
          <p:cNvSpPr/>
          <p:nvPr/>
        </p:nvSpPr>
        <p:spPr>
          <a:xfrm rot="-5400000">
            <a:off x="4307713" y="2655060"/>
            <a:ext cx="44537" cy="394138"/>
          </a:xfrm>
          <a:prstGeom prst="flowChartExtract">
            <a:avLst/>
          </a:prstGeom>
          <a:solidFill>
            <a:schemeClr val="dk1"/>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Calibri"/>
              <a:ea typeface="Calibri"/>
              <a:cs typeface="Calibri"/>
              <a:sym typeface="Calibri"/>
            </a:endParaRPr>
          </a:p>
        </p:txBody>
      </p:sp>
      <p:sp>
        <p:nvSpPr>
          <p:cNvPr id="200" name="Google Shape;200;p43"/>
          <p:cNvSpPr/>
          <p:nvPr/>
        </p:nvSpPr>
        <p:spPr>
          <a:xfrm>
            <a:off x="4547996" y="2829860"/>
            <a:ext cx="48000" cy="48000"/>
          </a:xfrm>
          <a:prstGeom prst="ellipse">
            <a:avLst/>
          </a:prstGeom>
          <a:solidFill>
            <a:schemeClr val="dk1"/>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Calibri"/>
              <a:ea typeface="Calibri"/>
              <a:cs typeface="Calibri"/>
              <a:sym typeface="Calibri"/>
            </a:endParaRPr>
          </a:p>
        </p:txBody>
      </p:sp>
      <p:sp>
        <p:nvSpPr>
          <p:cNvPr id="201" name="Google Shape;201;p43"/>
          <p:cNvSpPr/>
          <p:nvPr/>
        </p:nvSpPr>
        <p:spPr>
          <a:xfrm rot="5400000">
            <a:off x="4791749" y="2658805"/>
            <a:ext cx="44537" cy="394138"/>
          </a:xfrm>
          <a:prstGeom prst="flowChartExtract">
            <a:avLst/>
          </a:prstGeom>
          <a:solidFill>
            <a:schemeClr val="dk1"/>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Calibri"/>
              <a:ea typeface="Calibri"/>
              <a:cs typeface="Calibri"/>
              <a:sym typeface="Calibri"/>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No Progress Bar)">
  <p:cSld name="Content (No Progress Bar)">
    <p:spTree>
      <p:nvGrpSpPr>
        <p:cNvPr id="202" name="Shape 202"/>
        <p:cNvGrpSpPr/>
        <p:nvPr/>
      </p:nvGrpSpPr>
      <p:grpSpPr>
        <a:xfrm>
          <a:off x="0" y="0"/>
          <a:ext cx="0" cy="0"/>
          <a:chOff x="0" y="0"/>
          <a:chExt cx="0" cy="0"/>
        </a:xfrm>
      </p:grpSpPr>
      <p:sp>
        <p:nvSpPr>
          <p:cNvPr id="203" name="Google Shape;203;p44"/>
          <p:cNvSpPr txBox="1"/>
          <p:nvPr>
            <p:ph idx="1" type="body"/>
          </p:nvPr>
        </p:nvSpPr>
        <p:spPr>
          <a:xfrm>
            <a:off x="291661" y="1031057"/>
            <a:ext cx="8623800" cy="3619800"/>
          </a:xfrm>
          <a:prstGeom prst="rect">
            <a:avLst/>
          </a:prstGeom>
          <a:noFill/>
          <a:ln>
            <a:noFill/>
          </a:ln>
        </p:spPr>
        <p:txBody>
          <a:bodyPr anchorCtr="0" anchor="t" bIns="34275" lIns="68575" spcFirstLastPara="1" rIns="68575" wrap="square" tIns="34275">
            <a:noAutofit/>
          </a:bodyPr>
          <a:lstStyle>
            <a:lvl1pPr indent="-361950" lvl="0" marL="457200" marR="0" algn="l">
              <a:lnSpc>
                <a:spcPct val="90000"/>
              </a:lnSpc>
              <a:spcBef>
                <a:spcPts val="800"/>
              </a:spcBef>
              <a:spcAft>
                <a:spcPts val="0"/>
              </a:spcAft>
              <a:buClr>
                <a:schemeClr val="dk1"/>
              </a:buClr>
              <a:buSzPts val="2100"/>
              <a:buFont typeface="Arial"/>
              <a:buChar char="•"/>
              <a:defRPr b="0" i="0" sz="2100" u="none" cap="none" strike="noStrike">
                <a:solidFill>
                  <a:schemeClr val="dk1"/>
                </a:solidFill>
                <a:latin typeface="Calibri"/>
                <a:ea typeface="Calibri"/>
                <a:cs typeface="Calibri"/>
                <a:sym typeface="Calibri"/>
              </a:defRPr>
            </a:lvl1pPr>
            <a:lvl2pPr indent="-342900" lvl="1" marL="914400" marR="0" algn="l">
              <a:lnSpc>
                <a:spcPct val="90000"/>
              </a:lnSpc>
              <a:spcBef>
                <a:spcPts val="4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2pPr>
            <a:lvl3pPr indent="-323850" lvl="2" marL="1371600" marR="0" algn="l">
              <a:lnSpc>
                <a:spcPct val="90000"/>
              </a:lnSpc>
              <a:spcBef>
                <a:spcPts val="400"/>
              </a:spcBef>
              <a:spcAft>
                <a:spcPts val="0"/>
              </a:spcAft>
              <a:buClr>
                <a:schemeClr val="dk1"/>
              </a:buClr>
              <a:buSzPts val="1500"/>
              <a:buFont typeface="Arial"/>
              <a:buChar char="•"/>
              <a:defRPr b="0" i="0" sz="1500" u="none" cap="none" strike="noStrike">
                <a:solidFill>
                  <a:schemeClr val="dk1"/>
                </a:solidFill>
                <a:latin typeface="Calibri"/>
                <a:ea typeface="Calibri"/>
                <a:cs typeface="Calibri"/>
                <a:sym typeface="Calibri"/>
              </a:defRPr>
            </a:lvl3pPr>
            <a:lvl4pPr indent="-317500" lvl="3" marL="1828800" marR="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4pPr>
            <a:lvl5pPr indent="-317500" lvl="4" marL="2286000" marR="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5pPr>
            <a:lvl6pPr indent="-317500" lvl="5" marL="2743200" marR="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6pPr>
            <a:lvl7pPr indent="-317500" lvl="6" marL="3200400" marR="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7pPr>
            <a:lvl8pPr indent="-317500" lvl="7" marL="3657600" marR="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8pPr>
            <a:lvl9pPr indent="-317500" lvl="8" marL="4114800" marR="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9pPr>
          </a:lstStyle>
          <a:p/>
        </p:txBody>
      </p:sp>
      <p:sp>
        <p:nvSpPr>
          <p:cNvPr id="204" name="Google Shape;204;p44"/>
          <p:cNvSpPr txBox="1"/>
          <p:nvPr>
            <p:ph type="title"/>
          </p:nvPr>
        </p:nvSpPr>
        <p:spPr>
          <a:xfrm>
            <a:off x="198882" y="336042"/>
            <a:ext cx="6247500" cy="480300"/>
          </a:xfrm>
          <a:prstGeom prst="rect">
            <a:avLst/>
          </a:prstGeom>
          <a:noFill/>
          <a:ln>
            <a:noFill/>
          </a:ln>
        </p:spPr>
        <p:txBody>
          <a:bodyPr anchorCtr="0" anchor="ctr" bIns="34275" lIns="68575" spcFirstLastPara="1" rIns="68575" wrap="square" tIns="34275">
            <a:normAutofit/>
          </a:bodyPr>
          <a:lstStyle>
            <a:lvl1pPr lvl="0" algn="l">
              <a:lnSpc>
                <a:spcPct val="90000"/>
              </a:lnSpc>
              <a:spcBef>
                <a:spcPts val="0"/>
              </a:spcBef>
              <a:spcAft>
                <a:spcPts val="0"/>
              </a:spcAft>
              <a:buClr>
                <a:schemeClr val="dk1"/>
              </a:buClr>
              <a:buSzPts val="14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Blank" type="blank">
  <p:cSld name="BLANK">
    <p:spTree>
      <p:nvGrpSpPr>
        <p:cNvPr id="205" name="Shape 205"/>
        <p:cNvGrpSpPr/>
        <p:nvPr/>
      </p:nvGrpSpPr>
      <p:grpSpPr>
        <a:xfrm>
          <a:off x="0" y="0"/>
          <a:ext cx="0" cy="0"/>
          <a:chOff x="0" y="0"/>
          <a:chExt cx="0" cy="0"/>
        </a:xfrm>
      </p:grpSpPr>
      <p:sp>
        <p:nvSpPr>
          <p:cNvPr id="206" name="Google Shape;206;p45"/>
          <p:cNvSpPr txBox="1"/>
          <p:nvPr>
            <p:ph idx="10" type="dt"/>
          </p:nvPr>
        </p:nvSpPr>
        <p:spPr>
          <a:xfrm>
            <a:off x="0" y="0"/>
            <a:ext cx="2250000" cy="2250000"/>
          </a:xfrm>
          <a:prstGeom prst="rect">
            <a:avLst/>
          </a:prstGeom>
          <a:noFill/>
          <a:ln>
            <a:noFill/>
          </a:ln>
        </p:spPr>
        <p:txBody>
          <a:bodyPr anchorCtr="0" anchor="t" bIns="34275" lIns="68575" spcFirstLastPara="1" rIns="68575" wrap="square" tIns="34275">
            <a:noAutofit/>
          </a:bodyPr>
          <a:lstStyle>
            <a:lvl1pPr lvl="0" marR="0" algn="l">
              <a:lnSpc>
                <a:spcPct val="100000"/>
              </a:lnSpc>
              <a:spcBef>
                <a:spcPts val="0"/>
              </a:spcBef>
              <a:spcAft>
                <a:spcPts val="0"/>
              </a:spcAft>
              <a:buSzPts val="1100"/>
              <a:buNone/>
              <a:defRPr b="0" i="0" sz="1100" u="none" cap="none" strike="noStrike">
                <a:solidFill>
                  <a:srgbClr val="000000"/>
                </a:solidFill>
                <a:latin typeface="Arial"/>
                <a:ea typeface="Arial"/>
                <a:cs typeface="Arial"/>
                <a:sym typeface="Arial"/>
              </a:defRPr>
            </a:lvl1pPr>
            <a:lvl2pPr lvl="1" marR="0" algn="l">
              <a:lnSpc>
                <a:spcPct val="100000"/>
              </a:lnSpc>
              <a:spcBef>
                <a:spcPts val="0"/>
              </a:spcBef>
              <a:spcAft>
                <a:spcPts val="0"/>
              </a:spcAft>
              <a:buSzPts val="1100"/>
              <a:buNone/>
              <a:defRPr b="0" i="0" sz="1100" u="none" cap="none" strike="noStrike">
                <a:solidFill>
                  <a:srgbClr val="000000"/>
                </a:solidFill>
                <a:latin typeface="Arial"/>
                <a:ea typeface="Arial"/>
                <a:cs typeface="Arial"/>
                <a:sym typeface="Arial"/>
              </a:defRPr>
            </a:lvl2pPr>
            <a:lvl3pPr lvl="2" marR="0" algn="l">
              <a:lnSpc>
                <a:spcPct val="100000"/>
              </a:lnSpc>
              <a:spcBef>
                <a:spcPts val="0"/>
              </a:spcBef>
              <a:spcAft>
                <a:spcPts val="0"/>
              </a:spcAft>
              <a:buSzPts val="1100"/>
              <a:buNone/>
              <a:defRPr b="0" i="0" sz="1100" u="none" cap="none" strike="noStrike">
                <a:solidFill>
                  <a:srgbClr val="000000"/>
                </a:solidFill>
                <a:latin typeface="Arial"/>
                <a:ea typeface="Arial"/>
                <a:cs typeface="Arial"/>
                <a:sym typeface="Arial"/>
              </a:defRPr>
            </a:lvl3pPr>
            <a:lvl4pPr lvl="3" marR="0" algn="l">
              <a:lnSpc>
                <a:spcPct val="100000"/>
              </a:lnSpc>
              <a:spcBef>
                <a:spcPts val="0"/>
              </a:spcBef>
              <a:spcAft>
                <a:spcPts val="0"/>
              </a:spcAft>
              <a:buSzPts val="1100"/>
              <a:buNone/>
              <a:defRPr b="0" i="0" sz="1100" u="none" cap="none" strike="noStrike">
                <a:solidFill>
                  <a:srgbClr val="000000"/>
                </a:solidFill>
                <a:latin typeface="Arial"/>
                <a:ea typeface="Arial"/>
                <a:cs typeface="Arial"/>
                <a:sym typeface="Arial"/>
              </a:defRPr>
            </a:lvl4pPr>
            <a:lvl5pPr lvl="4" marR="0" algn="l">
              <a:lnSpc>
                <a:spcPct val="100000"/>
              </a:lnSpc>
              <a:spcBef>
                <a:spcPts val="0"/>
              </a:spcBef>
              <a:spcAft>
                <a:spcPts val="0"/>
              </a:spcAft>
              <a:buSzPts val="1100"/>
              <a:buNone/>
              <a:defRPr b="0" i="0" sz="1100" u="none" cap="none" strike="noStrike">
                <a:solidFill>
                  <a:srgbClr val="000000"/>
                </a:solidFill>
                <a:latin typeface="Arial"/>
                <a:ea typeface="Arial"/>
                <a:cs typeface="Arial"/>
                <a:sym typeface="Arial"/>
              </a:defRPr>
            </a:lvl5pPr>
            <a:lvl6pPr lvl="5" marR="0" algn="l">
              <a:lnSpc>
                <a:spcPct val="100000"/>
              </a:lnSpc>
              <a:spcBef>
                <a:spcPts val="0"/>
              </a:spcBef>
              <a:spcAft>
                <a:spcPts val="0"/>
              </a:spcAft>
              <a:buSzPts val="1100"/>
              <a:buNone/>
              <a:defRPr b="0" i="0" sz="1100" u="none" cap="none" strike="noStrike">
                <a:solidFill>
                  <a:srgbClr val="000000"/>
                </a:solidFill>
                <a:latin typeface="Arial"/>
                <a:ea typeface="Arial"/>
                <a:cs typeface="Arial"/>
                <a:sym typeface="Arial"/>
              </a:defRPr>
            </a:lvl6pPr>
            <a:lvl7pPr lvl="6" marR="0" algn="l">
              <a:lnSpc>
                <a:spcPct val="100000"/>
              </a:lnSpc>
              <a:spcBef>
                <a:spcPts val="0"/>
              </a:spcBef>
              <a:spcAft>
                <a:spcPts val="0"/>
              </a:spcAft>
              <a:buSzPts val="1100"/>
              <a:buNone/>
              <a:defRPr b="0" i="0" sz="1100" u="none" cap="none" strike="noStrike">
                <a:solidFill>
                  <a:srgbClr val="000000"/>
                </a:solidFill>
                <a:latin typeface="Arial"/>
                <a:ea typeface="Arial"/>
                <a:cs typeface="Arial"/>
                <a:sym typeface="Arial"/>
              </a:defRPr>
            </a:lvl7pPr>
            <a:lvl8pPr lvl="7" marR="0" algn="l">
              <a:lnSpc>
                <a:spcPct val="100000"/>
              </a:lnSpc>
              <a:spcBef>
                <a:spcPts val="0"/>
              </a:spcBef>
              <a:spcAft>
                <a:spcPts val="0"/>
              </a:spcAft>
              <a:buSzPts val="1100"/>
              <a:buNone/>
              <a:defRPr b="0" i="0" sz="1100" u="none" cap="none" strike="noStrike">
                <a:solidFill>
                  <a:srgbClr val="000000"/>
                </a:solidFill>
                <a:latin typeface="Arial"/>
                <a:ea typeface="Arial"/>
                <a:cs typeface="Arial"/>
                <a:sym typeface="Arial"/>
              </a:defRPr>
            </a:lvl8pPr>
            <a:lvl9pPr lvl="8" marR="0" algn="l">
              <a:lnSpc>
                <a:spcPct val="100000"/>
              </a:lnSpc>
              <a:spcBef>
                <a:spcPts val="0"/>
              </a:spcBef>
              <a:spcAft>
                <a:spcPts val="0"/>
              </a:spcAft>
              <a:buSzPts val="1100"/>
              <a:buNone/>
              <a:defRPr b="0" i="0" sz="1100" u="none" cap="none" strike="noStrike">
                <a:solidFill>
                  <a:srgbClr val="000000"/>
                </a:solidFill>
                <a:latin typeface="Arial"/>
                <a:ea typeface="Arial"/>
                <a:cs typeface="Arial"/>
                <a:sym typeface="Arial"/>
              </a:defRPr>
            </a:lvl9pPr>
          </a:lstStyle>
          <a:p/>
        </p:txBody>
      </p:sp>
      <p:sp>
        <p:nvSpPr>
          <p:cNvPr id="207" name="Google Shape;207;p45"/>
          <p:cNvSpPr txBox="1"/>
          <p:nvPr>
            <p:ph idx="11" type="ftr"/>
          </p:nvPr>
        </p:nvSpPr>
        <p:spPr>
          <a:xfrm>
            <a:off x="0" y="0"/>
            <a:ext cx="2250000" cy="2250000"/>
          </a:xfrm>
          <a:prstGeom prst="rect">
            <a:avLst/>
          </a:prstGeom>
          <a:noFill/>
          <a:ln>
            <a:noFill/>
          </a:ln>
        </p:spPr>
        <p:txBody>
          <a:bodyPr anchorCtr="0" anchor="t" bIns="34275" lIns="68575" spcFirstLastPara="1" rIns="68575" wrap="square" tIns="34275">
            <a:noAutofit/>
          </a:bodyPr>
          <a:lstStyle>
            <a:lvl1pPr lvl="0" marR="0" algn="l">
              <a:lnSpc>
                <a:spcPct val="100000"/>
              </a:lnSpc>
              <a:spcBef>
                <a:spcPts val="0"/>
              </a:spcBef>
              <a:spcAft>
                <a:spcPts val="0"/>
              </a:spcAft>
              <a:buSzPts val="1100"/>
              <a:buNone/>
              <a:defRPr b="0" i="0" sz="1100" u="none" cap="none" strike="noStrike">
                <a:solidFill>
                  <a:srgbClr val="000000"/>
                </a:solidFill>
                <a:latin typeface="Arial"/>
                <a:ea typeface="Arial"/>
                <a:cs typeface="Arial"/>
                <a:sym typeface="Arial"/>
              </a:defRPr>
            </a:lvl1pPr>
            <a:lvl2pPr lvl="1" marR="0" algn="l">
              <a:lnSpc>
                <a:spcPct val="100000"/>
              </a:lnSpc>
              <a:spcBef>
                <a:spcPts val="0"/>
              </a:spcBef>
              <a:spcAft>
                <a:spcPts val="0"/>
              </a:spcAft>
              <a:buSzPts val="1100"/>
              <a:buNone/>
              <a:defRPr b="0" i="0" sz="1100" u="none" cap="none" strike="noStrike">
                <a:solidFill>
                  <a:srgbClr val="000000"/>
                </a:solidFill>
                <a:latin typeface="Arial"/>
                <a:ea typeface="Arial"/>
                <a:cs typeface="Arial"/>
                <a:sym typeface="Arial"/>
              </a:defRPr>
            </a:lvl2pPr>
            <a:lvl3pPr lvl="2" marR="0" algn="l">
              <a:lnSpc>
                <a:spcPct val="100000"/>
              </a:lnSpc>
              <a:spcBef>
                <a:spcPts val="0"/>
              </a:spcBef>
              <a:spcAft>
                <a:spcPts val="0"/>
              </a:spcAft>
              <a:buSzPts val="1100"/>
              <a:buNone/>
              <a:defRPr b="0" i="0" sz="1100" u="none" cap="none" strike="noStrike">
                <a:solidFill>
                  <a:srgbClr val="000000"/>
                </a:solidFill>
                <a:latin typeface="Arial"/>
                <a:ea typeface="Arial"/>
                <a:cs typeface="Arial"/>
                <a:sym typeface="Arial"/>
              </a:defRPr>
            </a:lvl3pPr>
            <a:lvl4pPr lvl="3" marR="0" algn="l">
              <a:lnSpc>
                <a:spcPct val="100000"/>
              </a:lnSpc>
              <a:spcBef>
                <a:spcPts val="0"/>
              </a:spcBef>
              <a:spcAft>
                <a:spcPts val="0"/>
              </a:spcAft>
              <a:buSzPts val="1100"/>
              <a:buNone/>
              <a:defRPr b="0" i="0" sz="1100" u="none" cap="none" strike="noStrike">
                <a:solidFill>
                  <a:srgbClr val="000000"/>
                </a:solidFill>
                <a:latin typeface="Arial"/>
                <a:ea typeface="Arial"/>
                <a:cs typeface="Arial"/>
                <a:sym typeface="Arial"/>
              </a:defRPr>
            </a:lvl4pPr>
            <a:lvl5pPr lvl="4" marR="0" algn="l">
              <a:lnSpc>
                <a:spcPct val="100000"/>
              </a:lnSpc>
              <a:spcBef>
                <a:spcPts val="0"/>
              </a:spcBef>
              <a:spcAft>
                <a:spcPts val="0"/>
              </a:spcAft>
              <a:buSzPts val="1100"/>
              <a:buNone/>
              <a:defRPr b="0" i="0" sz="1100" u="none" cap="none" strike="noStrike">
                <a:solidFill>
                  <a:srgbClr val="000000"/>
                </a:solidFill>
                <a:latin typeface="Arial"/>
                <a:ea typeface="Arial"/>
                <a:cs typeface="Arial"/>
                <a:sym typeface="Arial"/>
              </a:defRPr>
            </a:lvl5pPr>
            <a:lvl6pPr lvl="5" marR="0" algn="l">
              <a:lnSpc>
                <a:spcPct val="100000"/>
              </a:lnSpc>
              <a:spcBef>
                <a:spcPts val="0"/>
              </a:spcBef>
              <a:spcAft>
                <a:spcPts val="0"/>
              </a:spcAft>
              <a:buSzPts val="1100"/>
              <a:buNone/>
              <a:defRPr b="0" i="0" sz="1100" u="none" cap="none" strike="noStrike">
                <a:solidFill>
                  <a:srgbClr val="000000"/>
                </a:solidFill>
                <a:latin typeface="Arial"/>
                <a:ea typeface="Arial"/>
                <a:cs typeface="Arial"/>
                <a:sym typeface="Arial"/>
              </a:defRPr>
            </a:lvl6pPr>
            <a:lvl7pPr lvl="6" marR="0" algn="l">
              <a:lnSpc>
                <a:spcPct val="100000"/>
              </a:lnSpc>
              <a:spcBef>
                <a:spcPts val="0"/>
              </a:spcBef>
              <a:spcAft>
                <a:spcPts val="0"/>
              </a:spcAft>
              <a:buSzPts val="1100"/>
              <a:buNone/>
              <a:defRPr b="0" i="0" sz="1100" u="none" cap="none" strike="noStrike">
                <a:solidFill>
                  <a:srgbClr val="000000"/>
                </a:solidFill>
                <a:latin typeface="Arial"/>
                <a:ea typeface="Arial"/>
                <a:cs typeface="Arial"/>
                <a:sym typeface="Arial"/>
              </a:defRPr>
            </a:lvl7pPr>
            <a:lvl8pPr lvl="7" marR="0" algn="l">
              <a:lnSpc>
                <a:spcPct val="100000"/>
              </a:lnSpc>
              <a:spcBef>
                <a:spcPts val="0"/>
              </a:spcBef>
              <a:spcAft>
                <a:spcPts val="0"/>
              </a:spcAft>
              <a:buSzPts val="1100"/>
              <a:buNone/>
              <a:defRPr b="0" i="0" sz="1100" u="none" cap="none" strike="noStrike">
                <a:solidFill>
                  <a:srgbClr val="000000"/>
                </a:solidFill>
                <a:latin typeface="Arial"/>
                <a:ea typeface="Arial"/>
                <a:cs typeface="Arial"/>
                <a:sym typeface="Arial"/>
              </a:defRPr>
            </a:lvl8pPr>
            <a:lvl9pPr lvl="8" marR="0" algn="l">
              <a:lnSpc>
                <a:spcPct val="100000"/>
              </a:lnSpc>
              <a:spcBef>
                <a:spcPts val="0"/>
              </a:spcBef>
              <a:spcAft>
                <a:spcPts val="0"/>
              </a:spcAft>
              <a:buSzPts val="1100"/>
              <a:buNone/>
              <a:defRPr b="0" i="0" sz="1100" u="none" cap="none" strike="noStrike">
                <a:solidFill>
                  <a:srgbClr val="000000"/>
                </a:solidFill>
                <a:latin typeface="Arial"/>
                <a:ea typeface="Arial"/>
                <a:cs typeface="Arial"/>
                <a:sym typeface="Arial"/>
              </a:defRPr>
            </a:lvl9pPr>
          </a:lstStyle>
          <a:p/>
        </p:txBody>
      </p:sp>
      <p:sp>
        <p:nvSpPr>
          <p:cNvPr id="208" name="Google Shape;208;p45"/>
          <p:cNvSpPr txBox="1"/>
          <p:nvPr>
            <p:ph idx="12" type="sldNum"/>
          </p:nvPr>
        </p:nvSpPr>
        <p:spPr>
          <a:xfrm>
            <a:off x="0" y="0"/>
            <a:ext cx="2250000" cy="2250000"/>
          </a:xfrm>
          <a:prstGeom prst="rect">
            <a:avLst/>
          </a:prstGeom>
          <a:noFill/>
          <a:ln>
            <a:noFill/>
          </a:ln>
        </p:spPr>
        <p:txBody>
          <a:bodyPr anchorCtr="0" anchor="t" bIns="34275" lIns="68575" spcFirstLastPara="1" rIns="68575" wrap="square" tIns="34275">
            <a:noAutofit/>
          </a:bodyPr>
          <a:lstStyle>
            <a:lvl1pPr indent="0" lvl="0" marL="0" marR="0" algn="l">
              <a:lnSpc>
                <a:spcPct val="100000"/>
              </a:lnSpc>
              <a:spcBef>
                <a:spcPts val="0"/>
              </a:spcBef>
              <a:spcAft>
                <a:spcPts val="0"/>
              </a:spcAft>
              <a:buClr>
                <a:srgbClr val="000000"/>
              </a:buClr>
              <a:buSzPts val="900"/>
              <a:buFont typeface="Arial"/>
              <a:buNone/>
              <a:defRPr b="0" i="0" sz="1100" u="none" cap="none" strike="noStrike">
                <a:solidFill>
                  <a:srgbClr val="000000"/>
                </a:solidFill>
                <a:latin typeface="Arial"/>
                <a:ea typeface="Arial"/>
                <a:cs typeface="Arial"/>
                <a:sym typeface="Arial"/>
              </a:defRPr>
            </a:lvl1pPr>
            <a:lvl2pPr indent="0" lvl="1" marL="0" marR="0" algn="l">
              <a:lnSpc>
                <a:spcPct val="100000"/>
              </a:lnSpc>
              <a:spcBef>
                <a:spcPts val="0"/>
              </a:spcBef>
              <a:spcAft>
                <a:spcPts val="0"/>
              </a:spcAft>
              <a:buClr>
                <a:srgbClr val="000000"/>
              </a:buClr>
              <a:buSzPts val="900"/>
              <a:buFont typeface="Arial"/>
              <a:buNone/>
              <a:defRPr b="0" i="0" sz="1100" u="none" cap="none" strike="noStrike">
                <a:solidFill>
                  <a:srgbClr val="000000"/>
                </a:solidFill>
                <a:latin typeface="Arial"/>
                <a:ea typeface="Arial"/>
                <a:cs typeface="Arial"/>
                <a:sym typeface="Arial"/>
              </a:defRPr>
            </a:lvl2pPr>
            <a:lvl3pPr indent="0" lvl="2" marL="0" marR="0" algn="l">
              <a:lnSpc>
                <a:spcPct val="100000"/>
              </a:lnSpc>
              <a:spcBef>
                <a:spcPts val="0"/>
              </a:spcBef>
              <a:spcAft>
                <a:spcPts val="0"/>
              </a:spcAft>
              <a:buClr>
                <a:srgbClr val="000000"/>
              </a:buClr>
              <a:buSzPts val="900"/>
              <a:buFont typeface="Arial"/>
              <a:buNone/>
              <a:defRPr b="0" i="0" sz="1100" u="none" cap="none" strike="noStrike">
                <a:solidFill>
                  <a:srgbClr val="000000"/>
                </a:solidFill>
                <a:latin typeface="Arial"/>
                <a:ea typeface="Arial"/>
                <a:cs typeface="Arial"/>
                <a:sym typeface="Arial"/>
              </a:defRPr>
            </a:lvl3pPr>
            <a:lvl4pPr indent="0" lvl="3" marL="0" marR="0" algn="l">
              <a:lnSpc>
                <a:spcPct val="100000"/>
              </a:lnSpc>
              <a:spcBef>
                <a:spcPts val="0"/>
              </a:spcBef>
              <a:spcAft>
                <a:spcPts val="0"/>
              </a:spcAft>
              <a:buClr>
                <a:srgbClr val="000000"/>
              </a:buClr>
              <a:buSzPts val="900"/>
              <a:buFont typeface="Arial"/>
              <a:buNone/>
              <a:defRPr b="0" i="0" sz="1100" u="none" cap="none" strike="noStrike">
                <a:solidFill>
                  <a:srgbClr val="000000"/>
                </a:solidFill>
                <a:latin typeface="Arial"/>
                <a:ea typeface="Arial"/>
                <a:cs typeface="Arial"/>
                <a:sym typeface="Arial"/>
              </a:defRPr>
            </a:lvl4pPr>
            <a:lvl5pPr indent="0" lvl="4" marL="0" marR="0" algn="l">
              <a:lnSpc>
                <a:spcPct val="100000"/>
              </a:lnSpc>
              <a:spcBef>
                <a:spcPts val="0"/>
              </a:spcBef>
              <a:spcAft>
                <a:spcPts val="0"/>
              </a:spcAft>
              <a:buClr>
                <a:srgbClr val="000000"/>
              </a:buClr>
              <a:buSzPts val="900"/>
              <a:buFont typeface="Arial"/>
              <a:buNone/>
              <a:defRPr b="0" i="0" sz="1100" u="none" cap="none" strike="noStrike">
                <a:solidFill>
                  <a:srgbClr val="000000"/>
                </a:solidFill>
                <a:latin typeface="Arial"/>
                <a:ea typeface="Arial"/>
                <a:cs typeface="Arial"/>
                <a:sym typeface="Arial"/>
              </a:defRPr>
            </a:lvl5pPr>
            <a:lvl6pPr indent="0" lvl="5" marL="0" marR="0" algn="l">
              <a:lnSpc>
                <a:spcPct val="100000"/>
              </a:lnSpc>
              <a:spcBef>
                <a:spcPts val="0"/>
              </a:spcBef>
              <a:spcAft>
                <a:spcPts val="0"/>
              </a:spcAft>
              <a:buClr>
                <a:srgbClr val="000000"/>
              </a:buClr>
              <a:buSzPts val="900"/>
              <a:buFont typeface="Arial"/>
              <a:buNone/>
              <a:defRPr b="0" i="0" sz="1100" u="none" cap="none" strike="noStrike">
                <a:solidFill>
                  <a:srgbClr val="000000"/>
                </a:solidFill>
                <a:latin typeface="Arial"/>
                <a:ea typeface="Arial"/>
                <a:cs typeface="Arial"/>
                <a:sym typeface="Arial"/>
              </a:defRPr>
            </a:lvl6pPr>
            <a:lvl7pPr indent="0" lvl="6" marL="0" marR="0" algn="l">
              <a:lnSpc>
                <a:spcPct val="100000"/>
              </a:lnSpc>
              <a:spcBef>
                <a:spcPts val="0"/>
              </a:spcBef>
              <a:spcAft>
                <a:spcPts val="0"/>
              </a:spcAft>
              <a:buClr>
                <a:srgbClr val="000000"/>
              </a:buClr>
              <a:buSzPts val="900"/>
              <a:buFont typeface="Arial"/>
              <a:buNone/>
              <a:defRPr b="0" i="0" sz="1100" u="none" cap="none" strike="noStrike">
                <a:solidFill>
                  <a:srgbClr val="000000"/>
                </a:solidFill>
                <a:latin typeface="Arial"/>
                <a:ea typeface="Arial"/>
                <a:cs typeface="Arial"/>
                <a:sym typeface="Arial"/>
              </a:defRPr>
            </a:lvl7pPr>
            <a:lvl8pPr indent="0" lvl="7" marL="0" marR="0" algn="l">
              <a:lnSpc>
                <a:spcPct val="100000"/>
              </a:lnSpc>
              <a:spcBef>
                <a:spcPts val="0"/>
              </a:spcBef>
              <a:spcAft>
                <a:spcPts val="0"/>
              </a:spcAft>
              <a:buClr>
                <a:srgbClr val="000000"/>
              </a:buClr>
              <a:buSzPts val="900"/>
              <a:buFont typeface="Arial"/>
              <a:buNone/>
              <a:defRPr b="0" i="0" sz="1100" u="none" cap="none" strike="noStrike">
                <a:solidFill>
                  <a:srgbClr val="000000"/>
                </a:solidFill>
                <a:latin typeface="Arial"/>
                <a:ea typeface="Arial"/>
                <a:cs typeface="Arial"/>
                <a:sym typeface="Arial"/>
              </a:defRPr>
            </a:lvl8pPr>
            <a:lvl9pPr indent="0" lvl="8" marL="0" marR="0" algn="l">
              <a:lnSpc>
                <a:spcPct val="100000"/>
              </a:lnSpc>
              <a:spcBef>
                <a:spcPts val="0"/>
              </a:spcBef>
              <a:spcAft>
                <a:spcPts val="0"/>
              </a:spcAft>
              <a:buClr>
                <a:srgbClr val="000000"/>
              </a:buClr>
              <a:buSzPts val="900"/>
              <a:buFont typeface="Arial"/>
              <a:buNone/>
              <a:defRPr b="0" i="0" sz="1100" u="none" cap="none" strike="noStrike">
                <a:solidFill>
                  <a:srgbClr val="000000"/>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Blank" type="blank">
  <p:cSld name="BLANK">
    <p:spTree>
      <p:nvGrpSpPr>
        <p:cNvPr id="216" name="Shape 216"/>
        <p:cNvGrpSpPr/>
        <p:nvPr/>
      </p:nvGrpSpPr>
      <p:grpSpPr>
        <a:xfrm>
          <a:off x="0" y="0"/>
          <a:ext cx="0" cy="0"/>
          <a:chOff x="0" y="0"/>
          <a:chExt cx="0" cy="0"/>
        </a:xfrm>
      </p:grpSpPr>
      <p:sp>
        <p:nvSpPr>
          <p:cNvPr id="217" name="Google Shape;217;p47"/>
          <p:cNvSpPr txBox="1"/>
          <p:nvPr>
            <p:ph idx="10" type="dt"/>
          </p:nvPr>
        </p:nvSpPr>
        <p:spPr>
          <a:xfrm>
            <a:off x="0" y="0"/>
            <a:ext cx="2250000" cy="2250000"/>
          </a:xfrm>
          <a:prstGeom prst="rect">
            <a:avLst/>
          </a:prstGeom>
          <a:noFill/>
          <a:ln>
            <a:noFill/>
          </a:ln>
        </p:spPr>
        <p:txBody>
          <a:bodyPr anchorCtr="0" anchor="t" bIns="34275" lIns="68575" spcFirstLastPara="1" rIns="68575" wrap="square" tIns="34275">
            <a:noAutofit/>
          </a:bodyPr>
          <a:lstStyle>
            <a:lvl1pPr lvl="0"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1pPr>
            <a:lvl2pPr lvl="1"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2pPr>
            <a:lvl3pPr lvl="2"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3pPr>
            <a:lvl4pPr lvl="3"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4pPr>
            <a:lvl5pPr lvl="4"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5pPr>
            <a:lvl6pPr lvl="5"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6pPr>
            <a:lvl7pPr lvl="6"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7pPr>
            <a:lvl8pPr lvl="7"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8pPr>
            <a:lvl9pPr lvl="8"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9pPr>
          </a:lstStyle>
          <a:p/>
        </p:txBody>
      </p:sp>
      <p:sp>
        <p:nvSpPr>
          <p:cNvPr id="218" name="Google Shape;218;p47"/>
          <p:cNvSpPr txBox="1"/>
          <p:nvPr>
            <p:ph idx="11" type="ftr"/>
          </p:nvPr>
        </p:nvSpPr>
        <p:spPr>
          <a:xfrm>
            <a:off x="0" y="0"/>
            <a:ext cx="2250000" cy="2250000"/>
          </a:xfrm>
          <a:prstGeom prst="rect">
            <a:avLst/>
          </a:prstGeom>
          <a:noFill/>
          <a:ln>
            <a:noFill/>
          </a:ln>
        </p:spPr>
        <p:txBody>
          <a:bodyPr anchorCtr="0" anchor="t" bIns="34275" lIns="68575" spcFirstLastPara="1" rIns="68575" wrap="square" tIns="34275">
            <a:noAutofit/>
          </a:bodyPr>
          <a:lstStyle>
            <a:lvl1pPr lvl="0"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1pPr>
            <a:lvl2pPr lvl="1"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2pPr>
            <a:lvl3pPr lvl="2"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3pPr>
            <a:lvl4pPr lvl="3"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4pPr>
            <a:lvl5pPr lvl="4"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5pPr>
            <a:lvl6pPr lvl="5"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6pPr>
            <a:lvl7pPr lvl="6"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7pPr>
            <a:lvl8pPr lvl="7"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8pPr>
            <a:lvl9pPr lvl="8"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9pPr>
          </a:lstStyle>
          <a:p/>
        </p:txBody>
      </p:sp>
      <p:sp>
        <p:nvSpPr>
          <p:cNvPr id="219" name="Google Shape;219;p47"/>
          <p:cNvSpPr txBox="1"/>
          <p:nvPr>
            <p:ph idx="12" type="sldNum"/>
          </p:nvPr>
        </p:nvSpPr>
        <p:spPr>
          <a:xfrm>
            <a:off x="0" y="0"/>
            <a:ext cx="2250000" cy="2250000"/>
          </a:xfrm>
          <a:prstGeom prst="rect">
            <a:avLst/>
          </a:prstGeom>
          <a:noFill/>
          <a:ln>
            <a:noFill/>
          </a:ln>
        </p:spPr>
        <p:txBody>
          <a:bodyPr anchorCtr="0" anchor="t" bIns="34275" lIns="68575" spcFirstLastPara="1" rIns="68575" wrap="square" tIns="34275">
            <a:noAutofit/>
          </a:bodyPr>
          <a:lstStyle>
            <a:lvl1pPr indent="0" lvl="0" marL="0"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1pPr>
            <a:lvl2pPr indent="0" lvl="1" marL="0"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2pPr>
            <a:lvl3pPr indent="0" lvl="2" marL="0"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3pPr>
            <a:lvl4pPr indent="0" lvl="3" marL="0"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4pPr>
            <a:lvl5pPr indent="0" lvl="4" marL="0"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5pPr>
            <a:lvl6pPr indent="0" lvl="5" marL="0"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6pPr>
            <a:lvl7pPr indent="0" lvl="6" marL="0"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7pPr>
            <a:lvl8pPr indent="0" lvl="7" marL="0"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8pPr>
            <a:lvl9pPr indent="0" lvl="8" marL="0"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220" name="Shape 220"/>
        <p:cNvGrpSpPr/>
        <p:nvPr/>
      </p:nvGrpSpPr>
      <p:grpSpPr>
        <a:xfrm>
          <a:off x="0" y="0"/>
          <a:ext cx="0" cy="0"/>
          <a:chOff x="0" y="0"/>
          <a:chExt cx="0" cy="0"/>
        </a:xfrm>
      </p:grpSpPr>
      <p:sp>
        <p:nvSpPr>
          <p:cNvPr id="221" name="Google Shape;221;p48"/>
          <p:cNvSpPr txBox="1"/>
          <p:nvPr>
            <p:ph type="title"/>
          </p:nvPr>
        </p:nvSpPr>
        <p:spPr>
          <a:xfrm>
            <a:off x="198882" y="336042"/>
            <a:ext cx="6247500" cy="480000"/>
          </a:xfrm>
          <a:prstGeom prst="rect">
            <a:avLst/>
          </a:prstGeom>
          <a:noFill/>
          <a:ln>
            <a:noFill/>
          </a:ln>
        </p:spPr>
        <p:txBody>
          <a:bodyPr anchorCtr="0" anchor="ctr" bIns="34275" lIns="68575" spcFirstLastPara="1" rIns="68575" wrap="square" tIns="34275">
            <a:normAutofit/>
          </a:bodyPr>
          <a:lstStyle>
            <a:lvl1pPr lvl="0" algn="l">
              <a:lnSpc>
                <a:spcPct val="90000"/>
              </a:lnSpc>
              <a:spcBef>
                <a:spcPts val="0"/>
              </a:spcBef>
              <a:spcAft>
                <a:spcPts val="0"/>
              </a:spcAft>
              <a:buSzPts val="30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222" name="Google Shape;222;p48"/>
          <p:cNvSpPr txBox="1"/>
          <p:nvPr>
            <p:ph idx="1" type="body"/>
          </p:nvPr>
        </p:nvSpPr>
        <p:spPr>
          <a:xfrm>
            <a:off x="0" y="0"/>
            <a:ext cx="2250000" cy="2250000"/>
          </a:xfrm>
          <a:prstGeom prst="rect">
            <a:avLst/>
          </a:prstGeom>
          <a:noFill/>
          <a:ln>
            <a:noFill/>
          </a:ln>
        </p:spPr>
        <p:txBody>
          <a:bodyPr anchorCtr="0" anchor="t" bIns="34275" lIns="68575" spcFirstLastPara="1" rIns="68575" wrap="square" tIns="34275">
            <a:noAutofit/>
          </a:bodyPr>
          <a:lstStyle>
            <a:lvl1pPr indent="-228600" lvl="0" marL="457200"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1pPr>
            <a:lvl2pPr indent="-228600" lvl="1" marL="914400"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2pPr>
            <a:lvl3pPr indent="-228600" lvl="2" marL="1371600"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3pPr>
            <a:lvl4pPr indent="-228600" lvl="3" marL="1828800"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4pPr>
            <a:lvl5pPr indent="-228600" lvl="4" marL="2286000"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5pPr>
            <a:lvl6pPr indent="-228600" lvl="5" marL="2743200"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6pPr>
            <a:lvl7pPr indent="-228600" lvl="6" marL="3200400"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7pPr>
            <a:lvl8pPr indent="-228600" lvl="7" marL="3657600"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8pPr>
            <a:lvl9pPr indent="-228600" lvl="8" marL="4114800"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9pPr>
          </a:lstStyle>
          <a:p/>
        </p:txBody>
      </p:sp>
      <p:sp>
        <p:nvSpPr>
          <p:cNvPr id="223" name="Google Shape;223;p48"/>
          <p:cNvSpPr txBox="1"/>
          <p:nvPr>
            <p:ph idx="10" type="dt"/>
          </p:nvPr>
        </p:nvSpPr>
        <p:spPr>
          <a:xfrm>
            <a:off x="0" y="0"/>
            <a:ext cx="2250000" cy="2250000"/>
          </a:xfrm>
          <a:prstGeom prst="rect">
            <a:avLst/>
          </a:prstGeom>
          <a:noFill/>
          <a:ln>
            <a:noFill/>
          </a:ln>
        </p:spPr>
        <p:txBody>
          <a:bodyPr anchorCtr="0" anchor="t" bIns="34275" lIns="68575" spcFirstLastPara="1" rIns="68575" wrap="square" tIns="34275">
            <a:noAutofit/>
          </a:bodyPr>
          <a:lstStyle>
            <a:lvl1pPr lvl="0"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1pPr>
            <a:lvl2pPr lvl="1"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2pPr>
            <a:lvl3pPr lvl="2"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3pPr>
            <a:lvl4pPr lvl="3"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4pPr>
            <a:lvl5pPr lvl="4"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5pPr>
            <a:lvl6pPr lvl="5"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6pPr>
            <a:lvl7pPr lvl="6"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7pPr>
            <a:lvl8pPr lvl="7"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8pPr>
            <a:lvl9pPr lvl="8"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9pPr>
          </a:lstStyle>
          <a:p/>
        </p:txBody>
      </p:sp>
      <p:sp>
        <p:nvSpPr>
          <p:cNvPr id="224" name="Google Shape;224;p48"/>
          <p:cNvSpPr txBox="1"/>
          <p:nvPr>
            <p:ph idx="11" type="ftr"/>
          </p:nvPr>
        </p:nvSpPr>
        <p:spPr>
          <a:xfrm>
            <a:off x="0" y="0"/>
            <a:ext cx="2250000" cy="2250000"/>
          </a:xfrm>
          <a:prstGeom prst="rect">
            <a:avLst/>
          </a:prstGeom>
          <a:noFill/>
          <a:ln>
            <a:noFill/>
          </a:ln>
        </p:spPr>
        <p:txBody>
          <a:bodyPr anchorCtr="0" anchor="t" bIns="34275" lIns="68575" spcFirstLastPara="1" rIns="68575" wrap="square" tIns="34275">
            <a:noAutofit/>
          </a:bodyPr>
          <a:lstStyle>
            <a:lvl1pPr lvl="0"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1pPr>
            <a:lvl2pPr lvl="1"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2pPr>
            <a:lvl3pPr lvl="2"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3pPr>
            <a:lvl4pPr lvl="3"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4pPr>
            <a:lvl5pPr lvl="4"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5pPr>
            <a:lvl6pPr lvl="5"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6pPr>
            <a:lvl7pPr lvl="6"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7pPr>
            <a:lvl8pPr lvl="7"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8pPr>
            <a:lvl9pPr lvl="8"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9pPr>
          </a:lstStyle>
          <a:p/>
        </p:txBody>
      </p:sp>
      <p:sp>
        <p:nvSpPr>
          <p:cNvPr id="225" name="Google Shape;225;p48"/>
          <p:cNvSpPr txBox="1"/>
          <p:nvPr>
            <p:ph idx="12" type="sldNum"/>
          </p:nvPr>
        </p:nvSpPr>
        <p:spPr>
          <a:xfrm>
            <a:off x="0" y="0"/>
            <a:ext cx="2250000" cy="2250000"/>
          </a:xfrm>
          <a:prstGeom prst="rect">
            <a:avLst/>
          </a:prstGeom>
          <a:noFill/>
          <a:ln>
            <a:noFill/>
          </a:ln>
        </p:spPr>
        <p:txBody>
          <a:bodyPr anchorCtr="0" anchor="t" bIns="34275" lIns="68575" spcFirstLastPara="1" rIns="68575" wrap="square" tIns="34275">
            <a:noAutofit/>
          </a:bodyPr>
          <a:lstStyle>
            <a:lvl1pPr indent="0" lvl="0" marL="0"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1pPr>
            <a:lvl2pPr indent="0" lvl="1" marL="0"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2pPr>
            <a:lvl3pPr indent="0" lvl="2" marL="0"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3pPr>
            <a:lvl4pPr indent="0" lvl="3" marL="0"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4pPr>
            <a:lvl5pPr indent="0" lvl="4" marL="0"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5pPr>
            <a:lvl6pPr indent="0" lvl="5" marL="0"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6pPr>
            <a:lvl7pPr indent="0" lvl="6" marL="0"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7pPr>
            <a:lvl8pPr indent="0" lvl="7" marL="0"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8pPr>
            <a:lvl9pPr indent="0" lvl="8" marL="0"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1_Title and Content">
  <p:cSld name="11_Title and Content">
    <p:spTree>
      <p:nvGrpSpPr>
        <p:cNvPr id="226" name="Shape 226"/>
        <p:cNvGrpSpPr/>
        <p:nvPr/>
      </p:nvGrpSpPr>
      <p:grpSpPr>
        <a:xfrm>
          <a:off x="0" y="0"/>
          <a:ext cx="0" cy="0"/>
          <a:chOff x="0" y="0"/>
          <a:chExt cx="0" cy="0"/>
        </a:xfrm>
      </p:grpSpPr>
      <p:sp>
        <p:nvSpPr>
          <p:cNvPr id="227" name="Google Shape;227;p49"/>
          <p:cNvSpPr txBox="1"/>
          <p:nvPr>
            <p:ph idx="1" type="body"/>
          </p:nvPr>
        </p:nvSpPr>
        <p:spPr>
          <a:xfrm>
            <a:off x="0" y="0"/>
            <a:ext cx="2250000" cy="2250000"/>
          </a:xfrm>
          <a:prstGeom prst="rect">
            <a:avLst/>
          </a:prstGeom>
          <a:noFill/>
          <a:ln>
            <a:noFill/>
          </a:ln>
        </p:spPr>
        <p:txBody>
          <a:bodyPr anchorCtr="0" anchor="t" bIns="34275" lIns="68575" spcFirstLastPara="1" rIns="68575" wrap="square" tIns="34275">
            <a:noAutofit/>
          </a:bodyPr>
          <a:lstStyle>
            <a:lvl1pPr indent="-228600" lvl="0" marL="457200"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1pPr>
            <a:lvl2pPr indent="-228600" lvl="1" marL="914400"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2pPr>
            <a:lvl3pPr indent="-228600" lvl="2" marL="1371600"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3pPr>
            <a:lvl4pPr indent="-228600" lvl="3" marL="1828800"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4pPr>
            <a:lvl5pPr indent="-228600" lvl="4" marL="2286000"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5pPr>
            <a:lvl6pPr indent="-228600" lvl="5" marL="2743200"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6pPr>
            <a:lvl7pPr indent="-228600" lvl="6" marL="3200400"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7pPr>
            <a:lvl8pPr indent="-228600" lvl="7" marL="3657600"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8pPr>
            <a:lvl9pPr indent="-228600" lvl="8" marL="4114800"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9pPr>
          </a:lstStyle>
          <a:p/>
        </p:txBody>
      </p:sp>
      <p:sp>
        <p:nvSpPr>
          <p:cNvPr id="228" name="Google Shape;228;p49"/>
          <p:cNvSpPr txBox="1"/>
          <p:nvPr>
            <p:ph idx="12" type="sldNum"/>
          </p:nvPr>
        </p:nvSpPr>
        <p:spPr>
          <a:xfrm>
            <a:off x="0" y="0"/>
            <a:ext cx="2250000" cy="2250000"/>
          </a:xfrm>
          <a:prstGeom prst="rect">
            <a:avLst/>
          </a:prstGeom>
          <a:noFill/>
          <a:ln>
            <a:noFill/>
          </a:ln>
        </p:spPr>
        <p:txBody>
          <a:bodyPr anchorCtr="0" anchor="t" bIns="34275" lIns="68575" spcFirstLastPara="1" rIns="68575" wrap="square" tIns="34275">
            <a:noAutofit/>
          </a:bodyPr>
          <a:lstStyle>
            <a:lvl1pPr indent="0" lvl="0" marL="0"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1pPr>
            <a:lvl2pPr indent="0" lvl="1" marL="0"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2pPr>
            <a:lvl3pPr indent="0" lvl="2" marL="0"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3pPr>
            <a:lvl4pPr indent="0" lvl="3" marL="0"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4pPr>
            <a:lvl5pPr indent="0" lvl="4" marL="0"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5pPr>
            <a:lvl6pPr indent="0" lvl="5" marL="0"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6pPr>
            <a:lvl7pPr indent="0" lvl="6" marL="0"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7pPr>
            <a:lvl8pPr indent="0" lvl="7" marL="0"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8pPr>
            <a:lvl9pPr indent="0" lvl="8" marL="0"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9pPr>
          </a:lstStyle>
          <a:p>
            <a:pPr indent="0" lvl="0" marL="0" rtl="0" algn="l">
              <a:spcBef>
                <a:spcPts val="0"/>
              </a:spcBef>
              <a:spcAft>
                <a:spcPts val="0"/>
              </a:spcAft>
              <a:buNone/>
            </a:pPr>
            <a:r>
              <a:t/>
            </a:r>
            <a:endParaRPr/>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p:cSld name="Title Slide">
    <p:spTree>
      <p:nvGrpSpPr>
        <p:cNvPr id="229" name="Shape 229"/>
        <p:cNvGrpSpPr/>
        <p:nvPr/>
      </p:nvGrpSpPr>
      <p:grpSpPr>
        <a:xfrm>
          <a:off x="0" y="0"/>
          <a:ext cx="0" cy="0"/>
          <a:chOff x="0" y="0"/>
          <a:chExt cx="0" cy="0"/>
        </a:xfrm>
      </p:grpSpPr>
    </p:spTree>
  </p:cSld>
  <p:clrMapOvr>
    <a:masterClrMapping/>
  </p:clrMapOvr>
</p:sldLayout>
</file>

<file path=ppt/slideLayouts/slideLayout4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0_Title and Content">
  <p:cSld name="10_Title and Content">
    <p:spTree>
      <p:nvGrpSpPr>
        <p:cNvPr id="230" name="Shape 230"/>
        <p:cNvGrpSpPr/>
        <p:nvPr/>
      </p:nvGrpSpPr>
      <p:grpSpPr>
        <a:xfrm>
          <a:off x="0" y="0"/>
          <a:ext cx="0" cy="0"/>
          <a:chOff x="0" y="0"/>
          <a:chExt cx="0" cy="0"/>
        </a:xfrm>
      </p:grpSpPr>
      <p:sp>
        <p:nvSpPr>
          <p:cNvPr id="231" name="Google Shape;231;p51"/>
          <p:cNvSpPr txBox="1"/>
          <p:nvPr>
            <p:ph idx="1" type="body"/>
          </p:nvPr>
        </p:nvSpPr>
        <p:spPr>
          <a:xfrm>
            <a:off x="0" y="0"/>
            <a:ext cx="2250000" cy="2250000"/>
          </a:xfrm>
          <a:prstGeom prst="rect">
            <a:avLst/>
          </a:prstGeom>
          <a:noFill/>
          <a:ln>
            <a:noFill/>
          </a:ln>
        </p:spPr>
        <p:txBody>
          <a:bodyPr anchorCtr="0" anchor="t" bIns="34275" lIns="68575" spcFirstLastPara="1" rIns="68575" wrap="square" tIns="34275">
            <a:noAutofit/>
          </a:bodyPr>
          <a:lstStyle>
            <a:lvl1pPr indent="-228600" lvl="0" marL="457200"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1pPr>
            <a:lvl2pPr indent="-228600" lvl="1" marL="914400"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2pPr>
            <a:lvl3pPr indent="-228600" lvl="2" marL="1371600"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3pPr>
            <a:lvl4pPr indent="-228600" lvl="3" marL="1828800"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4pPr>
            <a:lvl5pPr indent="-228600" lvl="4" marL="2286000"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5pPr>
            <a:lvl6pPr indent="-228600" lvl="5" marL="2743200"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6pPr>
            <a:lvl7pPr indent="-228600" lvl="6" marL="3200400"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7pPr>
            <a:lvl8pPr indent="-228600" lvl="7" marL="3657600"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8pPr>
            <a:lvl9pPr indent="-228600" lvl="8" marL="4114800"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9pPr>
          </a:lstStyle>
          <a:p/>
        </p:txBody>
      </p:sp>
      <p:sp>
        <p:nvSpPr>
          <p:cNvPr id="232" name="Google Shape;232;p51"/>
          <p:cNvSpPr txBox="1"/>
          <p:nvPr>
            <p:ph idx="12" type="sldNum"/>
          </p:nvPr>
        </p:nvSpPr>
        <p:spPr>
          <a:xfrm>
            <a:off x="0" y="0"/>
            <a:ext cx="2250000" cy="2250000"/>
          </a:xfrm>
          <a:prstGeom prst="rect">
            <a:avLst/>
          </a:prstGeom>
          <a:noFill/>
          <a:ln>
            <a:noFill/>
          </a:ln>
        </p:spPr>
        <p:txBody>
          <a:bodyPr anchorCtr="0" anchor="t" bIns="34275" lIns="68575" spcFirstLastPara="1" rIns="68575" wrap="square" tIns="34275">
            <a:noAutofit/>
          </a:bodyPr>
          <a:lstStyle>
            <a:lvl1pPr indent="0" lvl="0" marL="0"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1pPr>
            <a:lvl2pPr indent="0" lvl="1" marL="0"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2pPr>
            <a:lvl3pPr indent="0" lvl="2" marL="0"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3pPr>
            <a:lvl4pPr indent="0" lvl="3" marL="0"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4pPr>
            <a:lvl5pPr indent="0" lvl="4" marL="0"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5pPr>
            <a:lvl6pPr indent="0" lvl="5" marL="0"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6pPr>
            <a:lvl7pPr indent="0" lvl="6" marL="0"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7pPr>
            <a:lvl8pPr indent="0" lvl="7" marL="0"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8pPr>
            <a:lvl9pPr indent="0" lvl="8" marL="0"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9pPr>
          </a:lstStyle>
          <a:p>
            <a:pPr indent="0" lvl="0" marL="0" rtl="0" algn="l">
              <a:spcBef>
                <a:spcPts val="0"/>
              </a:spcBef>
              <a:spcAft>
                <a:spcPts val="0"/>
              </a:spcAft>
              <a:buNone/>
            </a:pPr>
            <a:r>
              <a:t/>
            </a:r>
            <a:endParaRPr/>
          </a:p>
        </p:txBody>
      </p:sp>
      <p:sp>
        <p:nvSpPr>
          <p:cNvPr id="233" name="Google Shape;233;p51"/>
          <p:cNvSpPr txBox="1"/>
          <p:nvPr>
            <p:ph idx="2" type="body"/>
          </p:nvPr>
        </p:nvSpPr>
        <p:spPr>
          <a:xfrm>
            <a:off x="771525" y="200025"/>
            <a:ext cx="685800" cy="685800"/>
          </a:xfrm>
          <a:prstGeom prst="rect">
            <a:avLst/>
          </a:prstGeom>
          <a:noFill/>
          <a:ln>
            <a:noFill/>
          </a:ln>
        </p:spPr>
        <p:txBody>
          <a:bodyPr anchorCtr="0" anchor="t" bIns="34275" lIns="68575" spcFirstLastPara="1" rIns="68575" wrap="square" tIns="34275">
            <a:noAutofit/>
          </a:bodyPr>
          <a:lstStyle>
            <a:lvl1pPr indent="-228600" lvl="0" marL="457200"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1pPr>
            <a:lvl2pPr indent="-228600" lvl="1" marL="914400"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2pPr>
            <a:lvl3pPr indent="-228600" lvl="2" marL="1371600"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3pPr>
            <a:lvl4pPr indent="-228600" lvl="3" marL="1828800"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4pPr>
            <a:lvl5pPr indent="-228600" lvl="4" marL="2286000"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5pPr>
            <a:lvl6pPr indent="-228600" lvl="5" marL="2743200"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6pPr>
            <a:lvl7pPr indent="-228600" lvl="6" marL="3200400"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7pPr>
            <a:lvl8pPr indent="-228600" lvl="7" marL="3657600"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8pPr>
            <a:lvl9pPr indent="-228600" lvl="8" marL="4114800"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9pPr>
          </a:lstStyle>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p:cSld name="Title Only">
    <p:spTree>
      <p:nvGrpSpPr>
        <p:cNvPr id="234" name="Shape 234"/>
        <p:cNvGrpSpPr/>
        <p:nvPr/>
      </p:nvGrpSpPr>
      <p:grpSpPr>
        <a:xfrm>
          <a:off x="0" y="0"/>
          <a:ext cx="0" cy="0"/>
          <a:chOff x="0" y="0"/>
          <a:chExt cx="0" cy="0"/>
        </a:xfrm>
      </p:grpSpPr>
      <p:sp>
        <p:nvSpPr>
          <p:cNvPr id="235" name="Google Shape;235;p52"/>
          <p:cNvSpPr txBox="1"/>
          <p:nvPr>
            <p:ph type="title"/>
          </p:nvPr>
        </p:nvSpPr>
        <p:spPr>
          <a:xfrm>
            <a:off x="198882" y="336042"/>
            <a:ext cx="6247500" cy="480000"/>
          </a:xfrm>
          <a:prstGeom prst="rect">
            <a:avLst/>
          </a:prstGeom>
          <a:noFill/>
          <a:ln>
            <a:noFill/>
          </a:ln>
        </p:spPr>
        <p:txBody>
          <a:bodyPr anchorCtr="0" anchor="ctr" bIns="34275" lIns="68575" spcFirstLastPara="1" rIns="68575" wrap="square" tIns="34275">
            <a:normAutofit/>
          </a:bodyPr>
          <a:lstStyle>
            <a:lvl1pPr lvl="0" algn="l">
              <a:lnSpc>
                <a:spcPct val="90000"/>
              </a:lnSpc>
              <a:spcBef>
                <a:spcPts val="0"/>
              </a:spcBef>
              <a:spcAft>
                <a:spcPts val="0"/>
              </a:spcAft>
              <a:buClr>
                <a:schemeClr val="dk1"/>
              </a:buClr>
              <a:buSzPts val="14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Progress Bar 1)">
  <p:cSld name="Content (Progress Bar 1)">
    <p:spTree>
      <p:nvGrpSpPr>
        <p:cNvPr id="236" name="Shape 236"/>
        <p:cNvGrpSpPr/>
        <p:nvPr/>
      </p:nvGrpSpPr>
      <p:grpSpPr>
        <a:xfrm>
          <a:off x="0" y="0"/>
          <a:ext cx="0" cy="0"/>
          <a:chOff x="0" y="0"/>
          <a:chExt cx="0" cy="0"/>
        </a:xfrm>
      </p:grpSpPr>
      <p:sp>
        <p:nvSpPr>
          <p:cNvPr id="237" name="Google Shape;237;p53"/>
          <p:cNvSpPr txBox="1"/>
          <p:nvPr/>
        </p:nvSpPr>
        <p:spPr>
          <a:xfrm>
            <a:off x="134007" y="4824248"/>
            <a:ext cx="1419000" cy="253800"/>
          </a:xfrm>
          <a:prstGeom prst="rect">
            <a:avLst/>
          </a:prstGeom>
          <a:noFill/>
          <a:ln>
            <a:noFill/>
          </a:ln>
        </p:spPr>
        <p:txBody>
          <a:bodyPr anchorCtr="0" anchor="t" bIns="34275" lIns="68575" spcFirstLastPara="1" rIns="68575" wrap="square" tIns="34275">
            <a:spAutoFit/>
          </a:bodyPr>
          <a:lstStyle/>
          <a:p>
            <a:pPr indent="0" lvl="0" marL="0" marR="0" rtl="0" algn="ctr">
              <a:lnSpc>
                <a:spcPct val="100000"/>
              </a:lnSpc>
              <a:spcBef>
                <a:spcPts val="0"/>
              </a:spcBef>
              <a:spcAft>
                <a:spcPts val="0"/>
              </a:spcAft>
              <a:buClr>
                <a:srgbClr val="000000"/>
              </a:buClr>
              <a:buSzPts val="1200"/>
              <a:buFont typeface="Arial"/>
              <a:buNone/>
            </a:pPr>
            <a:r>
              <a:rPr b="1" i="0" lang="en" sz="1200" u="none" cap="none" strike="noStrike">
                <a:solidFill>
                  <a:srgbClr val="990000"/>
                </a:solidFill>
                <a:latin typeface="Calibri"/>
                <a:ea typeface="Calibri"/>
                <a:cs typeface="Calibri"/>
                <a:sym typeface="Calibri"/>
              </a:rPr>
              <a:t>Introduction</a:t>
            </a:r>
            <a:endParaRPr b="0" i="0" sz="1100" u="none" cap="none" strike="noStrike">
              <a:solidFill>
                <a:srgbClr val="000000"/>
              </a:solidFill>
              <a:latin typeface="Arial"/>
              <a:ea typeface="Arial"/>
              <a:cs typeface="Arial"/>
              <a:sym typeface="Arial"/>
            </a:endParaRPr>
          </a:p>
        </p:txBody>
      </p:sp>
      <p:sp>
        <p:nvSpPr>
          <p:cNvPr id="238" name="Google Shape;238;p53"/>
          <p:cNvSpPr txBox="1"/>
          <p:nvPr/>
        </p:nvSpPr>
        <p:spPr>
          <a:xfrm>
            <a:off x="1623847" y="4824246"/>
            <a:ext cx="1419000" cy="253800"/>
          </a:xfrm>
          <a:prstGeom prst="rect">
            <a:avLst/>
          </a:prstGeom>
          <a:noFill/>
          <a:ln>
            <a:noFill/>
          </a:ln>
        </p:spPr>
        <p:txBody>
          <a:bodyPr anchorCtr="0" anchor="t" bIns="34275" lIns="68575" spcFirstLastPara="1" rIns="68575" wrap="square" tIns="34275">
            <a:spAutoFit/>
          </a:bodyPr>
          <a:lstStyle/>
          <a:p>
            <a:pPr indent="0" lvl="0" marL="0" marR="0" rtl="0" algn="ctr">
              <a:lnSpc>
                <a:spcPct val="100000"/>
              </a:lnSpc>
              <a:spcBef>
                <a:spcPts val="0"/>
              </a:spcBef>
              <a:spcAft>
                <a:spcPts val="0"/>
              </a:spcAft>
              <a:buClr>
                <a:srgbClr val="000000"/>
              </a:buClr>
              <a:buSzPts val="1200"/>
              <a:buFont typeface="Arial"/>
              <a:buNone/>
            </a:pPr>
            <a:r>
              <a:rPr b="0" i="0" lang="en" sz="1200" u="none" cap="none" strike="noStrike">
                <a:solidFill>
                  <a:srgbClr val="AEABAB"/>
                </a:solidFill>
                <a:latin typeface="Calibri"/>
                <a:ea typeface="Calibri"/>
                <a:cs typeface="Calibri"/>
                <a:sym typeface="Calibri"/>
              </a:rPr>
              <a:t>Phase I</a:t>
            </a:r>
            <a:endParaRPr b="0" i="0" sz="1100" u="none" cap="none" strike="noStrike">
              <a:solidFill>
                <a:srgbClr val="000000"/>
              </a:solidFill>
              <a:latin typeface="Arial"/>
              <a:ea typeface="Arial"/>
              <a:cs typeface="Arial"/>
              <a:sym typeface="Arial"/>
            </a:endParaRPr>
          </a:p>
        </p:txBody>
      </p:sp>
      <p:sp>
        <p:nvSpPr>
          <p:cNvPr id="239" name="Google Shape;239;p53"/>
          <p:cNvSpPr txBox="1"/>
          <p:nvPr/>
        </p:nvSpPr>
        <p:spPr>
          <a:xfrm>
            <a:off x="3113690" y="4824246"/>
            <a:ext cx="1419000" cy="253800"/>
          </a:xfrm>
          <a:prstGeom prst="rect">
            <a:avLst/>
          </a:prstGeom>
          <a:noFill/>
          <a:ln>
            <a:noFill/>
          </a:ln>
        </p:spPr>
        <p:txBody>
          <a:bodyPr anchorCtr="0" anchor="t" bIns="34275" lIns="68575" spcFirstLastPara="1" rIns="68575" wrap="square" tIns="34275">
            <a:spAutoFit/>
          </a:bodyPr>
          <a:lstStyle/>
          <a:p>
            <a:pPr indent="0" lvl="0" marL="0" marR="0" rtl="0" algn="ctr">
              <a:lnSpc>
                <a:spcPct val="100000"/>
              </a:lnSpc>
              <a:spcBef>
                <a:spcPts val="0"/>
              </a:spcBef>
              <a:spcAft>
                <a:spcPts val="0"/>
              </a:spcAft>
              <a:buClr>
                <a:srgbClr val="000000"/>
              </a:buClr>
              <a:buSzPts val="1200"/>
              <a:buFont typeface="Arial"/>
              <a:buNone/>
            </a:pPr>
            <a:r>
              <a:rPr b="0" i="0" lang="en" sz="1200" u="none" cap="none" strike="noStrike">
                <a:solidFill>
                  <a:srgbClr val="AEABAB"/>
                </a:solidFill>
                <a:latin typeface="Calibri"/>
                <a:ea typeface="Calibri"/>
                <a:cs typeface="Calibri"/>
                <a:sym typeface="Calibri"/>
              </a:rPr>
              <a:t>Phase II</a:t>
            </a:r>
            <a:endParaRPr b="0" i="0" sz="1100" u="none" cap="none" strike="noStrike">
              <a:solidFill>
                <a:srgbClr val="000000"/>
              </a:solidFill>
              <a:latin typeface="Arial"/>
              <a:ea typeface="Arial"/>
              <a:cs typeface="Arial"/>
              <a:sym typeface="Arial"/>
            </a:endParaRPr>
          </a:p>
        </p:txBody>
      </p:sp>
      <p:sp>
        <p:nvSpPr>
          <p:cNvPr id="240" name="Google Shape;240;p53"/>
          <p:cNvSpPr txBox="1"/>
          <p:nvPr/>
        </p:nvSpPr>
        <p:spPr>
          <a:xfrm>
            <a:off x="4611414" y="4824246"/>
            <a:ext cx="1419000" cy="253800"/>
          </a:xfrm>
          <a:prstGeom prst="rect">
            <a:avLst/>
          </a:prstGeom>
          <a:noFill/>
          <a:ln>
            <a:noFill/>
          </a:ln>
        </p:spPr>
        <p:txBody>
          <a:bodyPr anchorCtr="0" anchor="t" bIns="34275" lIns="68575" spcFirstLastPara="1" rIns="68575" wrap="square" tIns="34275">
            <a:spAutoFit/>
          </a:bodyPr>
          <a:lstStyle/>
          <a:p>
            <a:pPr indent="0" lvl="0" marL="0" marR="0" rtl="0" algn="ctr">
              <a:lnSpc>
                <a:spcPct val="100000"/>
              </a:lnSpc>
              <a:spcBef>
                <a:spcPts val="0"/>
              </a:spcBef>
              <a:spcAft>
                <a:spcPts val="0"/>
              </a:spcAft>
              <a:buClr>
                <a:srgbClr val="000000"/>
              </a:buClr>
              <a:buSzPts val="1200"/>
              <a:buFont typeface="Arial"/>
              <a:buNone/>
            </a:pPr>
            <a:r>
              <a:rPr b="0" i="0" lang="en" sz="1200" u="none" cap="none" strike="noStrike">
                <a:solidFill>
                  <a:srgbClr val="AEABAB"/>
                </a:solidFill>
                <a:latin typeface="Calibri"/>
                <a:ea typeface="Calibri"/>
                <a:cs typeface="Calibri"/>
                <a:sym typeface="Calibri"/>
              </a:rPr>
              <a:t>Phase III</a:t>
            </a:r>
            <a:endParaRPr b="0" i="0" sz="1100" u="none" cap="none" strike="noStrike">
              <a:solidFill>
                <a:srgbClr val="000000"/>
              </a:solidFill>
              <a:latin typeface="Arial"/>
              <a:ea typeface="Arial"/>
              <a:cs typeface="Arial"/>
              <a:sym typeface="Arial"/>
            </a:endParaRPr>
          </a:p>
        </p:txBody>
      </p:sp>
      <p:sp>
        <p:nvSpPr>
          <p:cNvPr id="241" name="Google Shape;241;p53"/>
          <p:cNvSpPr txBox="1"/>
          <p:nvPr/>
        </p:nvSpPr>
        <p:spPr>
          <a:xfrm>
            <a:off x="6101255" y="4824246"/>
            <a:ext cx="1419000" cy="253800"/>
          </a:xfrm>
          <a:prstGeom prst="rect">
            <a:avLst/>
          </a:prstGeom>
          <a:noFill/>
          <a:ln>
            <a:noFill/>
          </a:ln>
        </p:spPr>
        <p:txBody>
          <a:bodyPr anchorCtr="0" anchor="t" bIns="34275" lIns="68575" spcFirstLastPara="1" rIns="68575" wrap="square" tIns="34275">
            <a:spAutoFit/>
          </a:bodyPr>
          <a:lstStyle/>
          <a:p>
            <a:pPr indent="0" lvl="0" marL="0" marR="0" rtl="0" algn="ctr">
              <a:lnSpc>
                <a:spcPct val="100000"/>
              </a:lnSpc>
              <a:spcBef>
                <a:spcPts val="0"/>
              </a:spcBef>
              <a:spcAft>
                <a:spcPts val="0"/>
              </a:spcAft>
              <a:buClr>
                <a:srgbClr val="000000"/>
              </a:buClr>
              <a:buSzPts val="1200"/>
              <a:buFont typeface="Arial"/>
              <a:buNone/>
            </a:pPr>
            <a:r>
              <a:rPr b="0" i="0" lang="en" sz="1200" u="none" cap="none" strike="noStrike">
                <a:solidFill>
                  <a:srgbClr val="AEABAB"/>
                </a:solidFill>
                <a:latin typeface="Calibri"/>
                <a:ea typeface="Calibri"/>
                <a:cs typeface="Calibri"/>
                <a:sym typeface="Calibri"/>
              </a:rPr>
              <a:t>Region</a:t>
            </a:r>
            <a:endParaRPr b="0" i="0" sz="1100" u="none" cap="none" strike="noStrike">
              <a:solidFill>
                <a:srgbClr val="000000"/>
              </a:solidFill>
              <a:latin typeface="Arial"/>
              <a:ea typeface="Arial"/>
              <a:cs typeface="Arial"/>
              <a:sym typeface="Arial"/>
            </a:endParaRPr>
          </a:p>
        </p:txBody>
      </p:sp>
      <p:sp>
        <p:nvSpPr>
          <p:cNvPr id="242" name="Google Shape;242;p53"/>
          <p:cNvSpPr txBox="1"/>
          <p:nvPr/>
        </p:nvSpPr>
        <p:spPr>
          <a:xfrm>
            <a:off x="7591097" y="4824248"/>
            <a:ext cx="1419000" cy="253800"/>
          </a:xfrm>
          <a:prstGeom prst="rect">
            <a:avLst/>
          </a:prstGeom>
          <a:noFill/>
          <a:ln>
            <a:noFill/>
          </a:ln>
        </p:spPr>
        <p:txBody>
          <a:bodyPr anchorCtr="0" anchor="t" bIns="34275" lIns="68575" spcFirstLastPara="1" rIns="68575" wrap="square" tIns="34275">
            <a:spAutoFit/>
          </a:bodyPr>
          <a:lstStyle/>
          <a:p>
            <a:pPr indent="0" lvl="0" marL="0" marR="0" rtl="0" algn="ctr">
              <a:lnSpc>
                <a:spcPct val="100000"/>
              </a:lnSpc>
              <a:spcBef>
                <a:spcPts val="0"/>
              </a:spcBef>
              <a:spcAft>
                <a:spcPts val="0"/>
              </a:spcAft>
              <a:buClr>
                <a:srgbClr val="000000"/>
              </a:buClr>
              <a:buSzPts val="1200"/>
              <a:buFont typeface="Arial"/>
              <a:buNone/>
            </a:pPr>
            <a:r>
              <a:rPr b="0" i="0" lang="en" sz="1200" u="none" cap="none" strike="noStrike">
                <a:solidFill>
                  <a:srgbClr val="AEABAB"/>
                </a:solidFill>
                <a:latin typeface="Calibri"/>
                <a:ea typeface="Calibri"/>
                <a:cs typeface="Calibri"/>
                <a:sym typeface="Calibri"/>
              </a:rPr>
              <a:t>Future Directions</a:t>
            </a:r>
            <a:endParaRPr b="0" i="0" sz="1100" u="none" cap="none" strike="noStrike">
              <a:solidFill>
                <a:srgbClr val="000000"/>
              </a:solidFill>
              <a:latin typeface="Arial"/>
              <a:ea typeface="Arial"/>
              <a:cs typeface="Arial"/>
              <a:sym typeface="Arial"/>
            </a:endParaRPr>
          </a:p>
        </p:txBody>
      </p:sp>
      <p:sp>
        <p:nvSpPr>
          <p:cNvPr id="243" name="Google Shape;243;p53"/>
          <p:cNvSpPr txBox="1"/>
          <p:nvPr>
            <p:ph idx="1" type="body"/>
          </p:nvPr>
        </p:nvSpPr>
        <p:spPr>
          <a:xfrm>
            <a:off x="291661" y="1031057"/>
            <a:ext cx="8623800" cy="3619800"/>
          </a:xfrm>
          <a:prstGeom prst="rect">
            <a:avLst/>
          </a:prstGeom>
          <a:noFill/>
          <a:ln>
            <a:noFill/>
          </a:ln>
        </p:spPr>
        <p:txBody>
          <a:bodyPr anchorCtr="0" anchor="t" bIns="34275" lIns="68575" spcFirstLastPara="1" rIns="68575" wrap="square" tIns="34275">
            <a:noAutofit/>
          </a:bodyPr>
          <a:lstStyle>
            <a:lvl1pPr indent="-361950" lvl="0" marL="457200" marR="0" algn="l">
              <a:lnSpc>
                <a:spcPct val="90000"/>
              </a:lnSpc>
              <a:spcBef>
                <a:spcPts val="800"/>
              </a:spcBef>
              <a:spcAft>
                <a:spcPts val="0"/>
              </a:spcAft>
              <a:buClr>
                <a:schemeClr val="dk1"/>
              </a:buClr>
              <a:buSzPts val="2100"/>
              <a:buFont typeface="Arial"/>
              <a:buChar char="•"/>
              <a:defRPr b="0" i="0" sz="2100" u="none" cap="none" strike="noStrike">
                <a:solidFill>
                  <a:schemeClr val="dk1"/>
                </a:solidFill>
                <a:latin typeface="Calibri"/>
                <a:ea typeface="Calibri"/>
                <a:cs typeface="Calibri"/>
                <a:sym typeface="Calibri"/>
              </a:defRPr>
            </a:lvl1pPr>
            <a:lvl2pPr indent="-342900" lvl="1" marL="914400" marR="0" algn="l">
              <a:lnSpc>
                <a:spcPct val="90000"/>
              </a:lnSpc>
              <a:spcBef>
                <a:spcPts val="4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2pPr>
            <a:lvl3pPr indent="-323850" lvl="2" marL="1371600" marR="0" algn="l">
              <a:lnSpc>
                <a:spcPct val="90000"/>
              </a:lnSpc>
              <a:spcBef>
                <a:spcPts val="400"/>
              </a:spcBef>
              <a:spcAft>
                <a:spcPts val="0"/>
              </a:spcAft>
              <a:buClr>
                <a:schemeClr val="dk1"/>
              </a:buClr>
              <a:buSzPts val="1500"/>
              <a:buFont typeface="Arial"/>
              <a:buChar char="•"/>
              <a:defRPr b="0" i="0" sz="1500" u="none" cap="none" strike="noStrike">
                <a:solidFill>
                  <a:schemeClr val="dk1"/>
                </a:solidFill>
                <a:latin typeface="Calibri"/>
                <a:ea typeface="Calibri"/>
                <a:cs typeface="Calibri"/>
                <a:sym typeface="Calibri"/>
              </a:defRPr>
            </a:lvl3pPr>
            <a:lvl4pPr indent="-317500" lvl="3" marL="1828800" marR="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4pPr>
            <a:lvl5pPr indent="-317500" lvl="4" marL="2286000" marR="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5pPr>
            <a:lvl6pPr indent="-317500" lvl="5" marL="2743200" marR="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6pPr>
            <a:lvl7pPr indent="-317500" lvl="6" marL="3200400" marR="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7pPr>
            <a:lvl8pPr indent="-317500" lvl="7" marL="3657600" marR="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8pPr>
            <a:lvl9pPr indent="-317500" lvl="8" marL="4114800" marR="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9pPr>
          </a:lstStyle>
          <a:p/>
        </p:txBody>
      </p:sp>
      <p:sp>
        <p:nvSpPr>
          <p:cNvPr id="244" name="Google Shape;244;p53"/>
          <p:cNvSpPr txBox="1"/>
          <p:nvPr>
            <p:ph type="title"/>
          </p:nvPr>
        </p:nvSpPr>
        <p:spPr>
          <a:xfrm>
            <a:off x="198882" y="336042"/>
            <a:ext cx="6247500" cy="480000"/>
          </a:xfrm>
          <a:prstGeom prst="rect">
            <a:avLst/>
          </a:prstGeom>
          <a:noFill/>
          <a:ln>
            <a:noFill/>
          </a:ln>
        </p:spPr>
        <p:txBody>
          <a:bodyPr anchorCtr="0" anchor="ctr" bIns="34275" lIns="68575" spcFirstLastPara="1" rIns="68575" wrap="square" tIns="34275">
            <a:normAutofit/>
          </a:bodyPr>
          <a:lstStyle>
            <a:lvl1pPr lvl="0" algn="l">
              <a:lnSpc>
                <a:spcPct val="90000"/>
              </a:lnSpc>
              <a:spcBef>
                <a:spcPts val="0"/>
              </a:spcBef>
              <a:spcAft>
                <a:spcPts val="0"/>
              </a:spcAft>
              <a:buClr>
                <a:schemeClr val="dk1"/>
              </a:buClr>
              <a:buSzPts val="14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Progress Bar #5)">
  <p:cSld name="Content (Progress Bar #5)">
    <p:spTree>
      <p:nvGrpSpPr>
        <p:cNvPr id="245" name="Shape 245"/>
        <p:cNvGrpSpPr/>
        <p:nvPr/>
      </p:nvGrpSpPr>
      <p:grpSpPr>
        <a:xfrm>
          <a:off x="0" y="0"/>
          <a:ext cx="0" cy="0"/>
          <a:chOff x="0" y="0"/>
          <a:chExt cx="0" cy="0"/>
        </a:xfrm>
      </p:grpSpPr>
      <p:sp>
        <p:nvSpPr>
          <p:cNvPr id="246" name="Google Shape;246;p54"/>
          <p:cNvSpPr txBox="1"/>
          <p:nvPr/>
        </p:nvSpPr>
        <p:spPr>
          <a:xfrm>
            <a:off x="4611414" y="4824246"/>
            <a:ext cx="1419000" cy="253800"/>
          </a:xfrm>
          <a:prstGeom prst="rect">
            <a:avLst/>
          </a:prstGeom>
          <a:noFill/>
          <a:ln>
            <a:noFill/>
          </a:ln>
        </p:spPr>
        <p:txBody>
          <a:bodyPr anchorCtr="0" anchor="t" bIns="34275" lIns="68575" spcFirstLastPara="1" rIns="68575" wrap="square" tIns="34275">
            <a:spAutoFit/>
          </a:bodyPr>
          <a:lstStyle/>
          <a:p>
            <a:pPr indent="0" lvl="0" marL="0" marR="0" rtl="0" algn="ctr">
              <a:lnSpc>
                <a:spcPct val="100000"/>
              </a:lnSpc>
              <a:spcBef>
                <a:spcPts val="0"/>
              </a:spcBef>
              <a:spcAft>
                <a:spcPts val="0"/>
              </a:spcAft>
              <a:buClr>
                <a:srgbClr val="000000"/>
              </a:buClr>
              <a:buSzPts val="1200"/>
              <a:buFont typeface="Arial"/>
              <a:buNone/>
            </a:pPr>
            <a:r>
              <a:rPr b="0" i="0" lang="en" sz="1200" u="none" cap="none" strike="noStrike">
                <a:solidFill>
                  <a:srgbClr val="AEABAB"/>
                </a:solidFill>
                <a:latin typeface="Calibri"/>
                <a:ea typeface="Calibri"/>
                <a:cs typeface="Calibri"/>
                <a:sym typeface="Calibri"/>
              </a:rPr>
              <a:t>Phase III</a:t>
            </a:r>
            <a:endParaRPr b="0" i="0" sz="1100" u="none" cap="none" strike="noStrike">
              <a:solidFill>
                <a:srgbClr val="000000"/>
              </a:solidFill>
              <a:latin typeface="Arial"/>
              <a:ea typeface="Arial"/>
              <a:cs typeface="Arial"/>
              <a:sym typeface="Arial"/>
            </a:endParaRPr>
          </a:p>
        </p:txBody>
      </p:sp>
      <p:sp>
        <p:nvSpPr>
          <p:cNvPr id="247" name="Google Shape;247;p54"/>
          <p:cNvSpPr txBox="1"/>
          <p:nvPr/>
        </p:nvSpPr>
        <p:spPr>
          <a:xfrm>
            <a:off x="6101255" y="4824246"/>
            <a:ext cx="1419000" cy="253800"/>
          </a:xfrm>
          <a:prstGeom prst="rect">
            <a:avLst/>
          </a:prstGeom>
          <a:noFill/>
          <a:ln>
            <a:noFill/>
          </a:ln>
        </p:spPr>
        <p:txBody>
          <a:bodyPr anchorCtr="0" anchor="t" bIns="34275" lIns="68575" spcFirstLastPara="1" rIns="68575" wrap="square" tIns="34275">
            <a:spAutoFit/>
          </a:bodyPr>
          <a:lstStyle/>
          <a:p>
            <a:pPr indent="0" lvl="0" marL="0" marR="0" rtl="0" algn="ctr">
              <a:lnSpc>
                <a:spcPct val="100000"/>
              </a:lnSpc>
              <a:spcBef>
                <a:spcPts val="0"/>
              </a:spcBef>
              <a:spcAft>
                <a:spcPts val="0"/>
              </a:spcAft>
              <a:buClr>
                <a:srgbClr val="000000"/>
              </a:buClr>
              <a:buSzPts val="1200"/>
              <a:buFont typeface="Arial"/>
              <a:buNone/>
            </a:pPr>
            <a:r>
              <a:rPr b="1" i="0" lang="en" sz="1200" u="none" cap="none" strike="noStrike">
                <a:solidFill>
                  <a:srgbClr val="990000"/>
                </a:solidFill>
                <a:latin typeface="Calibri"/>
                <a:ea typeface="Calibri"/>
                <a:cs typeface="Calibri"/>
                <a:sym typeface="Calibri"/>
              </a:rPr>
              <a:t>Region</a:t>
            </a:r>
            <a:endParaRPr b="0" i="0" sz="1100" u="none" cap="none" strike="noStrike">
              <a:solidFill>
                <a:srgbClr val="000000"/>
              </a:solidFill>
              <a:latin typeface="Arial"/>
              <a:ea typeface="Arial"/>
              <a:cs typeface="Arial"/>
              <a:sym typeface="Arial"/>
            </a:endParaRPr>
          </a:p>
        </p:txBody>
      </p:sp>
      <p:sp>
        <p:nvSpPr>
          <p:cNvPr id="248" name="Google Shape;248;p54"/>
          <p:cNvSpPr txBox="1"/>
          <p:nvPr>
            <p:ph idx="1" type="body"/>
          </p:nvPr>
        </p:nvSpPr>
        <p:spPr>
          <a:xfrm>
            <a:off x="291661" y="1031057"/>
            <a:ext cx="8623800" cy="3619800"/>
          </a:xfrm>
          <a:prstGeom prst="rect">
            <a:avLst/>
          </a:prstGeom>
          <a:noFill/>
          <a:ln>
            <a:noFill/>
          </a:ln>
        </p:spPr>
        <p:txBody>
          <a:bodyPr anchorCtr="0" anchor="t" bIns="34275" lIns="68575" spcFirstLastPara="1" rIns="68575" wrap="square" tIns="34275">
            <a:noAutofit/>
          </a:bodyPr>
          <a:lstStyle>
            <a:lvl1pPr indent="-361950" lvl="0" marL="457200" marR="0" algn="l">
              <a:lnSpc>
                <a:spcPct val="90000"/>
              </a:lnSpc>
              <a:spcBef>
                <a:spcPts val="800"/>
              </a:spcBef>
              <a:spcAft>
                <a:spcPts val="0"/>
              </a:spcAft>
              <a:buClr>
                <a:schemeClr val="dk1"/>
              </a:buClr>
              <a:buSzPts val="2100"/>
              <a:buFont typeface="Arial"/>
              <a:buChar char="•"/>
              <a:defRPr b="0" i="0" sz="2100" u="none" cap="none" strike="noStrike">
                <a:solidFill>
                  <a:schemeClr val="dk1"/>
                </a:solidFill>
                <a:latin typeface="Calibri"/>
                <a:ea typeface="Calibri"/>
                <a:cs typeface="Calibri"/>
                <a:sym typeface="Calibri"/>
              </a:defRPr>
            </a:lvl1pPr>
            <a:lvl2pPr indent="-342900" lvl="1" marL="914400" marR="0" algn="l">
              <a:lnSpc>
                <a:spcPct val="90000"/>
              </a:lnSpc>
              <a:spcBef>
                <a:spcPts val="4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2pPr>
            <a:lvl3pPr indent="-323850" lvl="2" marL="1371600" marR="0" algn="l">
              <a:lnSpc>
                <a:spcPct val="90000"/>
              </a:lnSpc>
              <a:spcBef>
                <a:spcPts val="400"/>
              </a:spcBef>
              <a:spcAft>
                <a:spcPts val="0"/>
              </a:spcAft>
              <a:buClr>
                <a:schemeClr val="dk1"/>
              </a:buClr>
              <a:buSzPts val="1500"/>
              <a:buFont typeface="Arial"/>
              <a:buChar char="•"/>
              <a:defRPr b="0" i="0" sz="1500" u="none" cap="none" strike="noStrike">
                <a:solidFill>
                  <a:schemeClr val="dk1"/>
                </a:solidFill>
                <a:latin typeface="Calibri"/>
                <a:ea typeface="Calibri"/>
                <a:cs typeface="Calibri"/>
                <a:sym typeface="Calibri"/>
              </a:defRPr>
            </a:lvl3pPr>
            <a:lvl4pPr indent="-317500" lvl="3" marL="1828800" marR="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4pPr>
            <a:lvl5pPr indent="-317500" lvl="4" marL="2286000" marR="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5pPr>
            <a:lvl6pPr indent="-317500" lvl="5" marL="2743200" marR="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6pPr>
            <a:lvl7pPr indent="-317500" lvl="6" marL="3200400" marR="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7pPr>
            <a:lvl8pPr indent="-317500" lvl="7" marL="3657600" marR="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8pPr>
            <a:lvl9pPr indent="-317500" lvl="8" marL="4114800" marR="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9pPr>
          </a:lstStyle>
          <a:p/>
        </p:txBody>
      </p:sp>
      <p:sp>
        <p:nvSpPr>
          <p:cNvPr id="249" name="Google Shape;249;p54"/>
          <p:cNvSpPr txBox="1"/>
          <p:nvPr>
            <p:ph type="title"/>
          </p:nvPr>
        </p:nvSpPr>
        <p:spPr>
          <a:xfrm>
            <a:off x="198882" y="336042"/>
            <a:ext cx="6247500" cy="480000"/>
          </a:xfrm>
          <a:prstGeom prst="rect">
            <a:avLst/>
          </a:prstGeom>
          <a:noFill/>
          <a:ln>
            <a:noFill/>
          </a:ln>
        </p:spPr>
        <p:txBody>
          <a:bodyPr anchorCtr="0" anchor="ctr" bIns="34275" lIns="68575" spcFirstLastPara="1" rIns="68575" wrap="square" tIns="34275">
            <a:normAutofit/>
          </a:bodyPr>
          <a:lstStyle>
            <a:lvl1pPr lvl="0" algn="l">
              <a:lnSpc>
                <a:spcPct val="90000"/>
              </a:lnSpc>
              <a:spcBef>
                <a:spcPts val="0"/>
              </a:spcBef>
              <a:spcAft>
                <a:spcPts val="0"/>
              </a:spcAft>
              <a:buClr>
                <a:schemeClr val="dk1"/>
              </a:buClr>
              <a:buSzPts val="14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250" name="Google Shape;250;p54"/>
          <p:cNvSpPr txBox="1"/>
          <p:nvPr/>
        </p:nvSpPr>
        <p:spPr>
          <a:xfrm>
            <a:off x="3113690" y="4824246"/>
            <a:ext cx="1419000" cy="253800"/>
          </a:xfrm>
          <a:prstGeom prst="rect">
            <a:avLst/>
          </a:prstGeom>
          <a:noFill/>
          <a:ln>
            <a:noFill/>
          </a:ln>
        </p:spPr>
        <p:txBody>
          <a:bodyPr anchorCtr="0" anchor="t" bIns="34275" lIns="68575" spcFirstLastPara="1" rIns="68575" wrap="square" tIns="34275">
            <a:spAutoFit/>
          </a:bodyPr>
          <a:lstStyle/>
          <a:p>
            <a:pPr indent="0" lvl="0" marL="0" marR="0" rtl="0" algn="ctr">
              <a:lnSpc>
                <a:spcPct val="100000"/>
              </a:lnSpc>
              <a:spcBef>
                <a:spcPts val="0"/>
              </a:spcBef>
              <a:spcAft>
                <a:spcPts val="0"/>
              </a:spcAft>
              <a:buClr>
                <a:srgbClr val="000000"/>
              </a:buClr>
              <a:buSzPts val="1200"/>
              <a:buFont typeface="Arial"/>
              <a:buNone/>
            </a:pPr>
            <a:r>
              <a:rPr b="0" i="0" lang="en" sz="1200" u="none" cap="none" strike="noStrike">
                <a:solidFill>
                  <a:srgbClr val="AEABAB"/>
                </a:solidFill>
                <a:latin typeface="Calibri"/>
                <a:ea typeface="Calibri"/>
                <a:cs typeface="Calibri"/>
                <a:sym typeface="Calibri"/>
              </a:rPr>
              <a:t>Phase II</a:t>
            </a:r>
            <a:endParaRPr b="0" i="0" sz="1100" u="none" cap="none" strike="noStrike">
              <a:solidFill>
                <a:srgbClr val="000000"/>
              </a:solidFill>
              <a:latin typeface="Arial"/>
              <a:ea typeface="Arial"/>
              <a:cs typeface="Arial"/>
              <a:sym typeface="Arial"/>
            </a:endParaRPr>
          </a:p>
        </p:txBody>
      </p:sp>
      <p:sp>
        <p:nvSpPr>
          <p:cNvPr id="251" name="Google Shape;251;p54"/>
          <p:cNvSpPr txBox="1"/>
          <p:nvPr/>
        </p:nvSpPr>
        <p:spPr>
          <a:xfrm>
            <a:off x="1623847" y="4824246"/>
            <a:ext cx="1419000" cy="253800"/>
          </a:xfrm>
          <a:prstGeom prst="rect">
            <a:avLst/>
          </a:prstGeom>
          <a:noFill/>
          <a:ln>
            <a:noFill/>
          </a:ln>
        </p:spPr>
        <p:txBody>
          <a:bodyPr anchorCtr="0" anchor="t" bIns="34275" lIns="68575" spcFirstLastPara="1" rIns="68575" wrap="square" tIns="34275">
            <a:spAutoFit/>
          </a:bodyPr>
          <a:lstStyle/>
          <a:p>
            <a:pPr indent="0" lvl="0" marL="0" marR="0" rtl="0" algn="ctr">
              <a:lnSpc>
                <a:spcPct val="100000"/>
              </a:lnSpc>
              <a:spcBef>
                <a:spcPts val="0"/>
              </a:spcBef>
              <a:spcAft>
                <a:spcPts val="0"/>
              </a:spcAft>
              <a:buClr>
                <a:srgbClr val="000000"/>
              </a:buClr>
              <a:buSzPts val="1200"/>
              <a:buFont typeface="Arial"/>
              <a:buNone/>
            </a:pPr>
            <a:r>
              <a:rPr b="0" i="0" lang="en" sz="1200" u="none" cap="none" strike="noStrike">
                <a:solidFill>
                  <a:srgbClr val="AEABAB"/>
                </a:solidFill>
                <a:latin typeface="Calibri"/>
                <a:ea typeface="Calibri"/>
                <a:cs typeface="Calibri"/>
                <a:sym typeface="Calibri"/>
              </a:rPr>
              <a:t>Phase I</a:t>
            </a:r>
            <a:endParaRPr b="0" i="0" sz="1100" u="none" cap="none" strike="noStrike">
              <a:solidFill>
                <a:srgbClr val="000000"/>
              </a:solidFill>
              <a:latin typeface="Arial"/>
              <a:ea typeface="Arial"/>
              <a:cs typeface="Arial"/>
              <a:sym typeface="Arial"/>
            </a:endParaRPr>
          </a:p>
        </p:txBody>
      </p:sp>
      <p:sp>
        <p:nvSpPr>
          <p:cNvPr id="252" name="Google Shape;252;p54"/>
          <p:cNvSpPr txBox="1"/>
          <p:nvPr/>
        </p:nvSpPr>
        <p:spPr>
          <a:xfrm>
            <a:off x="134007" y="4824248"/>
            <a:ext cx="1419000" cy="253800"/>
          </a:xfrm>
          <a:prstGeom prst="rect">
            <a:avLst/>
          </a:prstGeom>
          <a:noFill/>
          <a:ln>
            <a:noFill/>
          </a:ln>
        </p:spPr>
        <p:txBody>
          <a:bodyPr anchorCtr="0" anchor="t" bIns="34275" lIns="68575" spcFirstLastPara="1" rIns="68575" wrap="square" tIns="34275">
            <a:spAutoFit/>
          </a:bodyPr>
          <a:lstStyle/>
          <a:p>
            <a:pPr indent="0" lvl="0" marL="0" marR="0" rtl="0" algn="ctr">
              <a:lnSpc>
                <a:spcPct val="100000"/>
              </a:lnSpc>
              <a:spcBef>
                <a:spcPts val="0"/>
              </a:spcBef>
              <a:spcAft>
                <a:spcPts val="0"/>
              </a:spcAft>
              <a:buClr>
                <a:srgbClr val="000000"/>
              </a:buClr>
              <a:buSzPts val="1200"/>
              <a:buFont typeface="Arial"/>
              <a:buNone/>
            </a:pPr>
            <a:r>
              <a:rPr b="0" i="0" lang="en" sz="1200" u="none" cap="none" strike="noStrike">
                <a:solidFill>
                  <a:srgbClr val="AEABAB"/>
                </a:solidFill>
                <a:latin typeface="Calibri"/>
                <a:ea typeface="Calibri"/>
                <a:cs typeface="Calibri"/>
                <a:sym typeface="Calibri"/>
              </a:rPr>
              <a:t>Introduction</a:t>
            </a:r>
            <a:endParaRPr b="0" i="0" sz="1100" u="none" cap="none" strike="noStrike">
              <a:solidFill>
                <a:srgbClr val="000000"/>
              </a:solidFill>
              <a:latin typeface="Arial"/>
              <a:ea typeface="Arial"/>
              <a:cs typeface="Arial"/>
              <a:sym typeface="Arial"/>
            </a:endParaRPr>
          </a:p>
        </p:txBody>
      </p:sp>
      <p:sp>
        <p:nvSpPr>
          <p:cNvPr id="253" name="Google Shape;253;p54"/>
          <p:cNvSpPr txBox="1"/>
          <p:nvPr/>
        </p:nvSpPr>
        <p:spPr>
          <a:xfrm>
            <a:off x="7591097" y="4824248"/>
            <a:ext cx="1419000" cy="253800"/>
          </a:xfrm>
          <a:prstGeom prst="rect">
            <a:avLst/>
          </a:prstGeom>
          <a:noFill/>
          <a:ln>
            <a:noFill/>
          </a:ln>
        </p:spPr>
        <p:txBody>
          <a:bodyPr anchorCtr="0" anchor="t" bIns="34275" lIns="68575" spcFirstLastPara="1" rIns="68575" wrap="square" tIns="34275">
            <a:spAutoFit/>
          </a:bodyPr>
          <a:lstStyle/>
          <a:p>
            <a:pPr indent="0" lvl="0" marL="0" marR="0" rtl="0" algn="ctr">
              <a:lnSpc>
                <a:spcPct val="100000"/>
              </a:lnSpc>
              <a:spcBef>
                <a:spcPts val="0"/>
              </a:spcBef>
              <a:spcAft>
                <a:spcPts val="0"/>
              </a:spcAft>
              <a:buClr>
                <a:srgbClr val="000000"/>
              </a:buClr>
              <a:buSzPts val="1200"/>
              <a:buFont typeface="Arial"/>
              <a:buNone/>
            </a:pPr>
            <a:r>
              <a:rPr b="0" i="0" lang="en" sz="1200" u="none" cap="none" strike="noStrike">
                <a:solidFill>
                  <a:srgbClr val="AEABAB"/>
                </a:solidFill>
                <a:latin typeface="Calibri"/>
                <a:ea typeface="Calibri"/>
                <a:cs typeface="Calibri"/>
                <a:sym typeface="Calibri"/>
              </a:rPr>
              <a:t>Future Directions</a:t>
            </a:r>
            <a:endParaRPr b="0" i="0" sz="1100" u="none" cap="none" strike="noStrike">
              <a:solidFill>
                <a:srgbClr val="000000"/>
              </a:solidFill>
              <a:latin typeface="Arial"/>
              <a:ea typeface="Arial"/>
              <a:cs typeface="Arial"/>
              <a:sym typeface="Arial"/>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Progress Bar #2)">
  <p:cSld name="Content (Progress Bar #2)">
    <p:spTree>
      <p:nvGrpSpPr>
        <p:cNvPr id="254" name="Shape 254"/>
        <p:cNvGrpSpPr/>
        <p:nvPr/>
      </p:nvGrpSpPr>
      <p:grpSpPr>
        <a:xfrm>
          <a:off x="0" y="0"/>
          <a:ext cx="0" cy="0"/>
          <a:chOff x="0" y="0"/>
          <a:chExt cx="0" cy="0"/>
        </a:xfrm>
      </p:grpSpPr>
      <p:sp>
        <p:nvSpPr>
          <p:cNvPr id="255" name="Google Shape;255;p55"/>
          <p:cNvSpPr txBox="1"/>
          <p:nvPr/>
        </p:nvSpPr>
        <p:spPr>
          <a:xfrm>
            <a:off x="134007" y="4824248"/>
            <a:ext cx="1419000" cy="253800"/>
          </a:xfrm>
          <a:prstGeom prst="rect">
            <a:avLst/>
          </a:prstGeom>
          <a:noFill/>
          <a:ln>
            <a:noFill/>
          </a:ln>
        </p:spPr>
        <p:txBody>
          <a:bodyPr anchorCtr="0" anchor="t" bIns="34275" lIns="68575" spcFirstLastPara="1" rIns="68575" wrap="square" tIns="34275">
            <a:spAutoFit/>
          </a:bodyPr>
          <a:lstStyle/>
          <a:p>
            <a:pPr indent="0" lvl="0" marL="0" marR="0" rtl="0" algn="ctr">
              <a:lnSpc>
                <a:spcPct val="100000"/>
              </a:lnSpc>
              <a:spcBef>
                <a:spcPts val="0"/>
              </a:spcBef>
              <a:spcAft>
                <a:spcPts val="0"/>
              </a:spcAft>
              <a:buClr>
                <a:srgbClr val="000000"/>
              </a:buClr>
              <a:buSzPts val="1200"/>
              <a:buFont typeface="Arial"/>
              <a:buNone/>
            </a:pPr>
            <a:r>
              <a:rPr b="0" i="0" lang="en" sz="1200" u="none" cap="none" strike="noStrike">
                <a:solidFill>
                  <a:srgbClr val="AEABAB"/>
                </a:solidFill>
                <a:latin typeface="Calibri"/>
                <a:ea typeface="Calibri"/>
                <a:cs typeface="Calibri"/>
                <a:sym typeface="Calibri"/>
              </a:rPr>
              <a:t>Introduction</a:t>
            </a:r>
            <a:endParaRPr b="0" i="0" sz="1100" u="none" cap="none" strike="noStrike">
              <a:solidFill>
                <a:srgbClr val="000000"/>
              </a:solidFill>
              <a:latin typeface="Arial"/>
              <a:ea typeface="Arial"/>
              <a:cs typeface="Arial"/>
              <a:sym typeface="Arial"/>
            </a:endParaRPr>
          </a:p>
        </p:txBody>
      </p:sp>
      <p:sp>
        <p:nvSpPr>
          <p:cNvPr id="256" name="Google Shape;256;p55"/>
          <p:cNvSpPr txBox="1"/>
          <p:nvPr/>
        </p:nvSpPr>
        <p:spPr>
          <a:xfrm>
            <a:off x="1623847" y="4824246"/>
            <a:ext cx="1419000" cy="253800"/>
          </a:xfrm>
          <a:prstGeom prst="rect">
            <a:avLst/>
          </a:prstGeom>
          <a:noFill/>
          <a:ln>
            <a:noFill/>
          </a:ln>
        </p:spPr>
        <p:txBody>
          <a:bodyPr anchorCtr="0" anchor="t" bIns="34275" lIns="68575" spcFirstLastPara="1" rIns="68575" wrap="square" tIns="34275">
            <a:spAutoFit/>
          </a:bodyPr>
          <a:lstStyle/>
          <a:p>
            <a:pPr indent="0" lvl="0" marL="0" marR="0" rtl="0" algn="ctr">
              <a:lnSpc>
                <a:spcPct val="100000"/>
              </a:lnSpc>
              <a:spcBef>
                <a:spcPts val="0"/>
              </a:spcBef>
              <a:spcAft>
                <a:spcPts val="0"/>
              </a:spcAft>
              <a:buClr>
                <a:srgbClr val="000000"/>
              </a:buClr>
              <a:buSzPts val="1200"/>
              <a:buFont typeface="Arial"/>
              <a:buNone/>
            </a:pPr>
            <a:r>
              <a:rPr b="1" i="0" lang="en" sz="1200" u="none" cap="none" strike="noStrike">
                <a:solidFill>
                  <a:srgbClr val="990000"/>
                </a:solidFill>
                <a:latin typeface="Calibri"/>
                <a:ea typeface="Calibri"/>
                <a:cs typeface="Calibri"/>
                <a:sym typeface="Calibri"/>
              </a:rPr>
              <a:t>Phase I</a:t>
            </a:r>
            <a:endParaRPr b="0" i="0" sz="1100" u="none" cap="none" strike="noStrike">
              <a:solidFill>
                <a:srgbClr val="000000"/>
              </a:solidFill>
              <a:latin typeface="Arial"/>
              <a:ea typeface="Arial"/>
              <a:cs typeface="Arial"/>
              <a:sym typeface="Arial"/>
            </a:endParaRPr>
          </a:p>
        </p:txBody>
      </p:sp>
      <p:sp>
        <p:nvSpPr>
          <p:cNvPr id="257" name="Google Shape;257;p55"/>
          <p:cNvSpPr txBox="1"/>
          <p:nvPr>
            <p:ph idx="1" type="body"/>
          </p:nvPr>
        </p:nvSpPr>
        <p:spPr>
          <a:xfrm>
            <a:off x="291661" y="1031057"/>
            <a:ext cx="8623800" cy="3619800"/>
          </a:xfrm>
          <a:prstGeom prst="rect">
            <a:avLst/>
          </a:prstGeom>
          <a:noFill/>
          <a:ln>
            <a:noFill/>
          </a:ln>
        </p:spPr>
        <p:txBody>
          <a:bodyPr anchorCtr="0" anchor="t" bIns="34275" lIns="68575" spcFirstLastPara="1" rIns="68575" wrap="square" tIns="34275">
            <a:noAutofit/>
          </a:bodyPr>
          <a:lstStyle>
            <a:lvl1pPr indent="-361950" lvl="0" marL="457200" marR="0" algn="l">
              <a:lnSpc>
                <a:spcPct val="90000"/>
              </a:lnSpc>
              <a:spcBef>
                <a:spcPts val="800"/>
              </a:spcBef>
              <a:spcAft>
                <a:spcPts val="0"/>
              </a:spcAft>
              <a:buClr>
                <a:schemeClr val="dk1"/>
              </a:buClr>
              <a:buSzPts val="2100"/>
              <a:buFont typeface="Arial"/>
              <a:buChar char="•"/>
              <a:defRPr b="0" i="0" sz="2100" u="none" cap="none" strike="noStrike">
                <a:solidFill>
                  <a:schemeClr val="dk1"/>
                </a:solidFill>
                <a:latin typeface="Calibri"/>
                <a:ea typeface="Calibri"/>
                <a:cs typeface="Calibri"/>
                <a:sym typeface="Calibri"/>
              </a:defRPr>
            </a:lvl1pPr>
            <a:lvl2pPr indent="-342900" lvl="1" marL="914400" marR="0" algn="l">
              <a:lnSpc>
                <a:spcPct val="90000"/>
              </a:lnSpc>
              <a:spcBef>
                <a:spcPts val="4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2pPr>
            <a:lvl3pPr indent="-323850" lvl="2" marL="1371600" marR="0" algn="l">
              <a:lnSpc>
                <a:spcPct val="90000"/>
              </a:lnSpc>
              <a:spcBef>
                <a:spcPts val="400"/>
              </a:spcBef>
              <a:spcAft>
                <a:spcPts val="0"/>
              </a:spcAft>
              <a:buClr>
                <a:schemeClr val="dk1"/>
              </a:buClr>
              <a:buSzPts val="1500"/>
              <a:buFont typeface="Arial"/>
              <a:buChar char="•"/>
              <a:defRPr b="0" i="0" sz="1500" u="none" cap="none" strike="noStrike">
                <a:solidFill>
                  <a:schemeClr val="dk1"/>
                </a:solidFill>
                <a:latin typeface="Calibri"/>
                <a:ea typeface="Calibri"/>
                <a:cs typeface="Calibri"/>
                <a:sym typeface="Calibri"/>
              </a:defRPr>
            </a:lvl3pPr>
            <a:lvl4pPr indent="-317500" lvl="3" marL="1828800" marR="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4pPr>
            <a:lvl5pPr indent="-317500" lvl="4" marL="2286000" marR="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5pPr>
            <a:lvl6pPr indent="-317500" lvl="5" marL="2743200" marR="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6pPr>
            <a:lvl7pPr indent="-317500" lvl="6" marL="3200400" marR="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7pPr>
            <a:lvl8pPr indent="-317500" lvl="7" marL="3657600" marR="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8pPr>
            <a:lvl9pPr indent="-317500" lvl="8" marL="4114800" marR="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9pPr>
          </a:lstStyle>
          <a:p/>
        </p:txBody>
      </p:sp>
      <p:sp>
        <p:nvSpPr>
          <p:cNvPr id="258" name="Google Shape;258;p55"/>
          <p:cNvSpPr txBox="1"/>
          <p:nvPr>
            <p:ph type="title"/>
          </p:nvPr>
        </p:nvSpPr>
        <p:spPr>
          <a:xfrm>
            <a:off x="198882" y="336042"/>
            <a:ext cx="6247500" cy="480000"/>
          </a:xfrm>
          <a:prstGeom prst="rect">
            <a:avLst/>
          </a:prstGeom>
          <a:noFill/>
          <a:ln>
            <a:noFill/>
          </a:ln>
        </p:spPr>
        <p:txBody>
          <a:bodyPr anchorCtr="0" anchor="ctr" bIns="34275" lIns="68575" spcFirstLastPara="1" rIns="68575" wrap="square" tIns="34275">
            <a:normAutofit/>
          </a:bodyPr>
          <a:lstStyle>
            <a:lvl1pPr lvl="0" algn="l">
              <a:lnSpc>
                <a:spcPct val="90000"/>
              </a:lnSpc>
              <a:spcBef>
                <a:spcPts val="0"/>
              </a:spcBef>
              <a:spcAft>
                <a:spcPts val="0"/>
              </a:spcAft>
              <a:buClr>
                <a:schemeClr val="dk1"/>
              </a:buClr>
              <a:buSzPts val="14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259" name="Google Shape;259;p55"/>
          <p:cNvSpPr txBox="1"/>
          <p:nvPr/>
        </p:nvSpPr>
        <p:spPr>
          <a:xfrm>
            <a:off x="3113690" y="4824246"/>
            <a:ext cx="1419000" cy="253800"/>
          </a:xfrm>
          <a:prstGeom prst="rect">
            <a:avLst/>
          </a:prstGeom>
          <a:noFill/>
          <a:ln>
            <a:noFill/>
          </a:ln>
        </p:spPr>
        <p:txBody>
          <a:bodyPr anchorCtr="0" anchor="t" bIns="34275" lIns="68575" spcFirstLastPara="1" rIns="68575" wrap="square" tIns="34275">
            <a:spAutoFit/>
          </a:bodyPr>
          <a:lstStyle/>
          <a:p>
            <a:pPr indent="0" lvl="0" marL="0" marR="0" rtl="0" algn="ctr">
              <a:lnSpc>
                <a:spcPct val="100000"/>
              </a:lnSpc>
              <a:spcBef>
                <a:spcPts val="0"/>
              </a:spcBef>
              <a:spcAft>
                <a:spcPts val="0"/>
              </a:spcAft>
              <a:buClr>
                <a:srgbClr val="000000"/>
              </a:buClr>
              <a:buSzPts val="1200"/>
              <a:buFont typeface="Arial"/>
              <a:buNone/>
            </a:pPr>
            <a:r>
              <a:rPr b="0" i="0" lang="en" sz="1200" u="none" cap="none" strike="noStrike">
                <a:solidFill>
                  <a:srgbClr val="AEABAB"/>
                </a:solidFill>
                <a:latin typeface="Calibri"/>
                <a:ea typeface="Calibri"/>
                <a:cs typeface="Calibri"/>
                <a:sym typeface="Calibri"/>
              </a:rPr>
              <a:t>Phase II</a:t>
            </a:r>
            <a:endParaRPr b="0" i="0" sz="1100" u="none" cap="none" strike="noStrike">
              <a:solidFill>
                <a:srgbClr val="000000"/>
              </a:solidFill>
              <a:latin typeface="Arial"/>
              <a:ea typeface="Arial"/>
              <a:cs typeface="Arial"/>
              <a:sym typeface="Arial"/>
            </a:endParaRPr>
          </a:p>
        </p:txBody>
      </p:sp>
      <p:sp>
        <p:nvSpPr>
          <p:cNvPr id="260" name="Google Shape;260;p55"/>
          <p:cNvSpPr txBox="1"/>
          <p:nvPr/>
        </p:nvSpPr>
        <p:spPr>
          <a:xfrm>
            <a:off x="4611414" y="4824246"/>
            <a:ext cx="1419000" cy="253800"/>
          </a:xfrm>
          <a:prstGeom prst="rect">
            <a:avLst/>
          </a:prstGeom>
          <a:noFill/>
          <a:ln>
            <a:noFill/>
          </a:ln>
        </p:spPr>
        <p:txBody>
          <a:bodyPr anchorCtr="0" anchor="t" bIns="34275" lIns="68575" spcFirstLastPara="1" rIns="68575" wrap="square" tIns="34275">
            <a:spAutoFit/>
          </a:bodyPr>
          <a:lstStyle/>
          <a:p>
            <a:pPr indent="0" lvl="0" marL="0" marR="0" rtl="0" algn="ctr">
              <a:lnSpc>
                <a:spcPct val="100000"/>
              </a:lnSpc>
              <a:spcBef>
                <a:spcPts val="0"/>
              </a:spcBef>
              <a:spcAft>
                <a:spcPts val="0"/>
              </a:spcAft>
              <a:buClr>
                <a:srgbClr val="000000"/>
              </a:buClr>
              <a:buSzPts val="1200"/>
              <a:buFont typeface="Arial"/>
              <a:buNone/>
            </a:pPr>
            <a:r>
              <a:rPr b="0" i="0" lang="en" sz="1200" u="none" cap="none" strike="noStrike">
                <a:solidFill>
                  <a:srgbClr val="AEABAB"/>
                </a:solidFill>
                <a:latin typeface="Calibri"/>
                <a:ea typeface="Calibri"/>
                <a:cs typeface="Calibri"/>
                <a:sym typeface="Calibri"/>
              </a:rPr>
              <a:t>Phase III</a:t>
            </a:r>
            <a:endParaRPr b="0" i="0" sz="1100" u="none" cap="none" strike="noStrike">
              <a:solidFill>
                <a:srgbClr val="000000"/>
              </a:solidFill>
              <a:latin typeface="Arial"/>
              <a:ea typeface="Arial"/>
              <a:cs typeface="Arial"/>
              <a:sym typeface="Arial"/>
            </a:endParaRPr>
          </a:p>
        </p:txBody>
      </p:sp>
      <p:sp>
        <p:nvSpPr>
          <p:cNvPr id="261" name="Google Shape;261;p55"/>
          <p:cNvSpPr txBox="1"/>
          <p:nvPr/>
        </p:nvSpPr>
        <p:spPr>
          <a:xfrm>
            <a:off x="6101255" y="4824246"/>
            <a:ext cx="1419000" cy="253800"/>
          </a:xfrm>
          <a:prstGeom prst="rect">
            <a:avLst/>
          </a:prstGeom>
          <a:noFill/>
          <a:ln>
            <a:noFill/>
          </a:ln>
        </p:spPr>
        <p:txBody>
          <a:bodyPr anchorCtr="0" anchor="t" bIns="34275" lIns="68575" spcFirstLastPara="1" rIns="68575" wrap="square" tIns="34275">
            <a:spAutoFit/>
          </a:bodyPr>
          <a:lstStyle/>
          <a:p>
            <a:pPr indent="0" lvl="0" marL="0" marR="0" rtl="0" algn="ctr">
              <a:lnSpc>
                <a:spcPct val="100000"/>
              </a:lnSpc>
              <a:spcBef>
                <a:spcPts val="0"/>
              </a:spcBef>
              <a:spcAft>
                <a:spcPts val="0"/>
              </a:spcAft>
              <a:buClr>
                <a:srgbClr val="000000"/>
              </a:buClr>
              <a:buSzPts val="1200"/>
              <a:buFont typeface="Arial"/>
              <a:buNone/>
            </a:pPr>
            <a:r>
              <a:rPr b="0" i="0" lang="en" sz="1200" u="none" cap="none" strike="noStrike">
                <a:solidFill>
                  <a:srgbClr val="AEABAB"/>
                </a:solidFill>
                <a:latin typeface="Calibri"/>
                <a:ea typeface="Calibri"/>
                <a:cs typeface="Calibri"/>
                <a:sym typeface="Calibri"/>
              </a:rPr>
              <a:t>Region</a:t>
            </a:r>
            <a:endParaRPr b="0" i="0" sz="1100" u="none" cap="none" strike="noStrike">
              <a:solidFill>
                <a:srgbClr val="000000"/>
              </a:solidFill>
              <a:latin typeface="Arial"/>
              <a:ea typeface="Arial"/>
              <a:cs typeface="Arial"/>
              <a:sym typeface="Arial"/>
            </a:endParaRPr>
          </a:p>
        </p:txBody>
      </p:sp>
      <p:sp>
        <p:nvSpPr>
          <p:cNvPr id="262" name="Google Shape;262;p55"/>
          <p:cNvSpPr txBox="1"/>
          <p:nvPr/>
        </p:nvSpPr>
        <p:spPr>
          <a:xfrm>
            <a:off x="7591097" y="4824248"/>
            <a:ext cx="1419000" cy="253800"/>
          </a:xfrm>
          <a:prstGeom prst="rect">
            <a:avLst/>
          </a:prstGeom>
          <a:noFill/>
          <a:ln>
            <a:noFill/>
          </a:ln>
        </p:spPr>
        <p:txBody>
          <a:bodyPr anchorCtr="0" anchor="t" bIns="34275" lIns="68575" spcFirstLastPara="1" rIns="68575" wrap="square" tIns="34275">
            <a:spAutoFit/>
          </a:bodyPr>
          <a:lstStyle/>
          <a:p>
            <a:pPr indent="0" lvl="0" marL="0" marR="0" rtl="0" algn="ctr">
              <a:lnSpc>
                <a:spcPct val="100000"/>
              </a:lnSpc>
              <a:spcBef>
                <a:spcPts val="0"/>
              </a:spcBef>
              <a:spcAft>
                <a:spcPts val="0"/>
              </a:spcAft>
              <a:buClr>
                <a:srgbClr val="000000"/>
              </a:buClr>
              <a:buSzPts val="1200"/>
              <a:buFont typeface="Arial"/>
              <a:buNone/>
            </a:pPr>
            <a:r>
              <a:rPr b="0" i="0" lang="en" sz="1200" u="none" cap="none" strike="noStrike">
                <a:solidFill>
                  <a:srgbClr val="AEABAB"/>
                </a:solidFill>
                <a:latin typeface="Calibri"/>
                <a:ea typeface="Calibri"/>
                <a:cs typeface="Calibri"/>
                <a:sym typeface="Calibri"/>
              </a:rPr>
              <a:t>Future Directions</a:t>
            </a:r>
            <a:endParaRPr b="0" i="0" sz="1100" u="none" cap="none" strike="noStrike">
              <a:solidFill>
                <a:srgbClr val="000000"/>
              </a:solidFill>
              <a:latin typeface="Arial"/>
              <a:ea typeface="Arial"/>
              <a:cs typeface="Arial"/>
              <a:sym typeface="Arial"/>
            </a:endParaRPr>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wo Content" type="twoObj">
  <p:cSld name="TWO_OBJECTS">
    <p:spTree>
      <p:nvGrpSpPr>
        <p:cNvPr id="263" name="Shape 263"/>
        <p:cNvGrpSpPr/>
        <p:nvPr/>
      </p:nvGrpSpPr>
      <p:grpSpPr>
        <a:xfrm>
          <a:off x="0" y="0"/>
          <a:ext cx="0" cy="0"/>
          <a:chOff x="0" y="0"/>
          <a:chExt cx="0" cy="0"/>
        </a:xfrm>
      </p:grpSpPr>
      <p:sp>
        <p:nvSpPr>
          <p:cNvPr id="264" name="Google Shape;264;p56"/>
          <p:cNvSpPr txBox="1"/>
          <p:nvPr>
            <p:ph type="title"/>
          </p:nvPr>
        </p:nvSpPr>
        <p:spPr>
          <a:xfrm>
            <a:off x="198882" y="336042"/>
            <a:ext cx="6247500" cy="480000"/>
          </a:xfrm>
          <a:prstGeom prst="rect">
            <a:avLst/>
          </a:prstGeom>
          <a:noFill/>
          <a:ln>
            <a:noFill/>
          </a:ln>
        </p:spPr>
        <p:txBody>
          <a:bodyPr anchorCtr="0" anchor="ctr" bIns="34275" lIns="68575" spcFirstLastPara="1" rIns="68575" wrap="square" tIns="34275">
            <a:normAutofit/>
          </a:bodyPr>
          <a:lstStyle>
            <a:lvl1pPr lvl="0" algn="l">
              <a:lnSpc>
                <a:spcPct val="90000"/>
              </a:lnSpc>
              <a:spcBef>
                <a:spcPts val="0"/>
              </a:spcBef>
              <a:spcAft>
                <a:spcPts val="0"/>
              </a:spcAft>
              <a:buSzPts val="30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265" name="Google Shape;265;p56"/>
          <p:cNvSpPr txBox="1"/>
          <p:nvPr>
            <p:ph idx="1" type="body"/>
          </p:nvPr>
        </p:nvSpPr>
        <p:spPr>
          <a:xfrm>
            <a:off x="628650" y="1369219"/>
            <a:ext cx="3886200" cy="3263400"/>
          </a:xfrm>
          <a:prstGeom prst="rect">
            <a:avLst/>
          </a:prstGeom>
          <a:noFill/>
          <a:ln>
            <a:noFill/>
          </a:ln>
        </p:spPr>
        <p:txBody>
          <a:bodyPr anchorCtr="0" anchor="t" bIns="34275" lIns="68575" spcFirstLastPara="1" rIns="68575" wrap="square" tIns="34275">
            <a:noAutofit/>
          </a:bodyPr>
          <a:lstStyle>
            <a:lvl1pPr indent="-228600" lvl="0" marL="457200"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1pPr>
            <a:lvl2pPr indent="-228600" lvl="1" marL="914400"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2pPr>
            <a:lvl3pPr indent="-228600" lvl="2" marL="1371600"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3pPr>
            <a:lvl4pPr indent="-228600" lvl="3" marL="1828800"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4pPr>
            <a:lvl5pPr indent="-228600" lvl="4" marL="2286000"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5pPr>
            <a:lvl6pPr indent="-228600" lvl="5" marL="2743200"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6pPr>
            <a:lvl7pPr indent="-228600" lvl="6" marL="3200400"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7pPr>
            <a:lvl8pPr indent="-228600" lvl="7" marL="3657600"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8pPr>
            <a:lvl9pPr indent="-228600" lvl="8" marL="4114800"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9pPr>
          </a:lstStyle>
          <a:p/>
        </p:txBody>
      </p:sp>
      <p:sp>
        <p:nvSpPr>
          <p:cNvPr id="266" name="Google Shape;266;p56"/>
          <p:cNvSpPr txBox="1"/>
          <p:nvPr>
            <p:ph idx="2" type="body"/>
          </p:nvPr>
        </p:nvSpPr>
        <p:spPr>
          <a:xfrm>
            <a:off x="4629150" y="1369219"/>
            <a:ext cx="3886200" cy="3263400"/>
          </a:xfrm>
          <a:prstGeom prst="rect">
            <a:avLst/>
          </a:prstGeom>
          <a:noFill/>
          <a:ln>
            <a:noFill/>
          </a:ln>
        </p:spPr>
        <p:txBody>
          <a:bodyPr anchorCtr="0" anchor="t" bIns="34275" lIns="68575" spcFirstLastPara="1" rIns="68575" wrap="square" tIns="34275">
            <a:noAutofit/>
          </a:bodyPr>
          <a:lstStyle>
            <a:lvl1pPr indent="-228600" lvl="0" marL="457200"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1pPr>
            <a:lvl2pPr indent="-228600" lvl="1" marL="914400"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2pPr>
            <a:lvl3pPr indent="-228600" lvl="2" marL="1371600"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3pPr>
            <a:lvl4pPr indent="-228600" lvl="3" marL="1828800"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4pPr>
            <a:lvl5pPr indent="-228600" lvl="4" marL="2286000"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5pPr>
            <a:lvl6pPr indent="-228600" lvl="5" marL="2743200"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6pPr>
            <a:lvl7pPr indent="-228600" lvl="6" marL="3200400"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7pPr>
            <a:lvl8pPr indent="-228600" lvl="7" marL="3657600"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8pPr>
            <a:lvl9pPr indent="-228600" lvl="8" marL="4114800"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9pPr>
          </a:lstStyle>
          <a:p/>
        </p:txBody>
      </p:sp>
      <p:sp>
        <p:nvSpPr>
          <p:cNvPr id="267" name="Google Shape;267;p56"/>
          <p:cNvSpPr txBox="1"/>
          <p:nvPr>
            <p:ph idx="10" type="dt"/>
          </p:nvPr>
        </p:nvSpPr>
        <p:spPr>
          <a:xfrm>
            <a:off x="0" y="0"/>
            <a:ext cx="2250000" cy="2250000"/>
          </a:xfrm>
          <a:prstGeom prst="rect">
            <a:avLst/>
          </a:prstGeom>
          <a:noFill/>
          <a:ln>
            <a:noFill/>
          </a:ln>
        </p:spPr>
        <p:txBody>
          <a:bodyPr anchorCtr="0" anchor="t" bIns="34275" lIns="68575" spcFirstLastPara="1" rIns="68575" wrap="square" tIns="34275">
            <a:noAutofit/>
          </a:bodyPr>
          <a:lstStyle>
            <a:lvl1pPr lvl="0"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1pPr>
            <a:lvl2pPr lvl="1"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2pPr>
            <a:lvl3pPr lvl="2"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3pPr>
            <a:lvl4pPr lvl="3"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4pPr>
            <a:lvl5pPr lvl="4"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5pPr>
            <a:lvl6pPr lvl="5"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6pPr>
            <a:lvl7pPr lvl="6"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7pPr>
            <a:lvl8pPr lvl="7"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8pPr>
            <a:lvl9pPr lvl="8"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9pPr>
          </a:lstStyle>
          <a:p/>
        </p:txBody>
      </p:sp>
      <p:sp>
        <p:nvSpPr>
          <p:cNvPr id="268" name="Google Shape;268;p56"/>
          <p:cNvSpPr txBox="1"/>
          <p:nvPr>
            <p:ph idx="11" type="ftr"/>
          </p:nvPr>
        </p:nvSpPr>
        <p:spPr>
          <a:xfrm>
            <a:off x="0" y="0"/>
            <a:ext cx="2250000" cy="2250000"/>
          </a:xfrm>
          <a:prstGeom prst="rect">
            <a:avLst/>
          </a:prstGeom>
          <a:noFill/>
          <a:ln>
            <a:noFill/>
          </a:ln>
        </p:spPr>
        <p:txBody>
          <a:bodyPr anchorCtr="0" anchor="t" bIns="34275" lIns="68575" spcFirstLastPara="1" rIns="68575" wrap="square" tIns="34275">
            <a:noAutofit/>
          </a:bodyPr>
          <a:lstStyle>
            <a:lvl1pPr lvl="0"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1pPr>
            <a:lvl2pPr lvl="1"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2pPr>
            <a:lvl3pPr lvl="2"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3pPr>
            <a:lvl4pPr lvl="3"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4pPr>
            <a:lvl5pPr lvl="4"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5pPr>
            <a:lvl6pPr lvl="5"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6pPr>
            <a:lvl7pPr lvl="6"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7pPr>
            <a:lvl8pPr lvl="7"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8pPr>
            <a:lvl9pPr lvl="8"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9pPr>
          </a:lstStyle>
          <a:p/>
        </p:txBody>
      </p:sp>
      <p:sp>
        <p:nvSpPr>
          <p:cNvPr id="269" name="Google Shape;269;p56"/>
          <p:cNvSpPr txBox="1"/>
          <p:nvPr>
            <p:ph idx="12" type="sldNum"/>
          </p:nvPr>
        </p:nvSpPr>
        <p:spPr>
          <a:xfrm>
            <a:off x="0" y="0"/>
            <a:ext cx="2250000" cy="2250000"/>
          </a:xfrm>
          <a:prstGeom prst="rect">
            <a:avLst/>
          </a:prstGeom>
          <a:noFill/>
          <a:ln>
            <a:noFill/>
          </a:ln>
        </p:spPr>
        <p:txBody>
          <a:bodyPr anchorCtr="0" anchor="t" bIns="34275" lIns="68575" spcFirstLastPara="1" rIns="68575" wrap="square" tIns="34275">
            <a:noAutofit/>
          </a:bodyPr>
          <a:lstStyle>
            <a:lvl1pPr indent="0" lvl="0" marL="0"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1pPr>
            <a:lvl2pPr indent="0" lvl="1" marL="0"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2pPr>
            <a:lvl3pPr indent="0" lvl="2" marL="0"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3pPr>
            <a:lvl4pPr indent="0" lvl="3" marL="0"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4pPr>
            <a:lvl5pPr indent="0" lvl="4" marL="0"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5pPr>
            <a:lvl6pPr indent="0" lvl="5" marL="0"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6pPr>
            <a:lvl7pPr indent="0" lvl="6" marL="0"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7pPr>
            <a:lvl8pPr indent="0" lvl="7" marL="0"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8pPr>
            <a:lvl9pPr indent="0" lvl="8" marL="0"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Progress Bar #3)">
  <p:cSld name="Content (Progress Bar #3)">
    <p:spTree>
      <p:nvGrpSpPr>
        <p:cNvPr id="270" name="Shape 270"/>
        <p:cNvGrpSpPr/>
        <p:nvPr/>
      </p:nvGrpSpPr>
      <p:grpSpPr>
        <a:xfrm>
          <a:off x="0" y="0"/>
          <a:ext cx="0" cy="0"/>
          <a:chOff x="0" y="0"/>
          <a:chExt cx="0" cy="0"/>
        </a:xfrm>
      </p:grpSpPr>
      <p:sp>
        <p:nvSpPr>
          <p:cNvPr id="271" name="Google Shape;271;p57"/>
          <p:cNvSpPr txBox="1"/>
          <p:nvPr/>
        </p:nvSpPr>
        <p:spPr>
          <a:xfrm>
            <a:off x="1623847" y="4824246"/>
            <a:ext cx="1419000" cy="253800"/>
          </a:xfrm>
          <a:prstGeom prst="rect">
            <a:avLst/>
          </a:prstGeom>
          <a:noFill/>
          <a:ln>
            <a:noFill/>
          </a:ln>
        </p:spPr>
        <p:txBody>
          <a:bodyPr anchorCtr="0" anchor="t" bIns="34275" lIns="68575" spcFirstLastPara="1" rIns="68575" wrap="square" tIns="34275">
            <a:spAutoFit/>
          </a:bodyPr>
          <a:lstStyle/>
          <a:p>
            <a:pPr indent="0" lvl="0" marL="0" marR="0" rtl="0" algn="ctr">
              <a:lnSpc>
                <a:spcPct val="100000"/>
              </a:lnSpc>
              <a:spcBef>
                <a:spcPts val="0"/>
              </a:spcBef>
              <a:spcAft>
                <a:spcPts val="0"/>
              </a:spcAft>
              <a:buClr>
                <a:srgbClr val="000000"/>
              </a:buClr>
              <a:buSzPts val="1200"/>
              <a:buFont typeface="Arial"/>
              <a:buNone/>
            </a:pPr>
            <a:r>
              <a:rPr b="0" i="0" lang="en" sz="1200" u="none" cap="none" strike="noStrike">
                <a:solidFill>
                  <a:srgbClr val="AEABAB"/>
                </a:solidFill>
                <a:latin typeface="Calibri"/>
                <a:ea typeface="Calibri"/>
                <a:cs typeface="Calibri"/>
                <a:sym typeface="Calibri"/>
              </a:rPr>
              <a:t>Phase I</a:t>
            </a:r>
            <a:endParaRPr b="0" i="0" sz="1100" u="none" cap="none" strike="noStrike">
              <a:solidFill>
                <a:srgbClr val="000000"/>
              </a:solidFill>
              <a:latin typeface="Arial"/>
              <a:ea typeface="Arial"/>
              <a:cs typeface="Arial"/>
              <a:sym typeface="Arial"/>
            </a:endParaRPr>
          </a:p>
        </p:txBody>
      </p:sp>
      <p:sp>
        <p:nvSpPr>
          <p:cNvPr id="272" name="Google Shape;272;p57"/>
          <p:cNvSpPr txBox="1"/>
          <p:nvPr/>
        </p:nvSpPr>
        <p:spPr>
          <a:xfrm>
            <a:off x="3113690" y="4824246"/>
            <a:ext cx="1419000" cy="253800"/>
          </a:xfrm>
          <a:prstGeom prst="rect">
            <a:avLst/>
          </a:prstGeom>
          <a:noFill/>
          <a:ln>
            <a:noFill/>
          </a:ln>
        </p:spPr>
        <p:txBody>
          <a:bodyPr anchorCtr="0" anchor="t" bIns="34275" lIns="68575" spcFirstLastPara="1" rIns="68575" wrap="square" tIns="34275">
            <a:spAutoFit/>
          </a:bodyPr>
          <a:lstStyle/>
          <a:p>
            <a:pPr indent="0" lvl="0" marL="0" marR="0" rtl="0" algn="ctr">
              <a:lnSpc>
                <a:spcPct val="100000"/>
              </a:lnSpc>
              <a:spcBef>
                <a:spcPts val="0"/>
              </a:spcBef>
              <a:spcAft>
                <a:spcPts val="0"/>
              </a:spcAft>
              <a:buClr>
                <a:srgbClr val="000000"/>
              </a:buClr>
              <a:buSzPts val="1200"/>
              <a:buFont typeface="Arial"/>
              <a:buNone/>
            </a:pPr>
            <a:r>
              <a:rPr b="1" i="0" lang="en" sz="1200" u="none" cap="none" strike="noStrike">
                <a:solidFill>
                  <a:srgbClr val="990000"/>
                </a:solidFill>
                <a:latin typeface="Calibri"/>
                <a:ea typeface="Calibri"/>
                <a:cs typeface="Calibri"/>
                <a:sym typeface="Calibri"/>
              </a:rPr>
              <a:t>Phase II</a:t>
            </a:r>
            <a:endParaRPr b="0" i="0" sz="1100" u="none" cap="none" strike="noStrike">
              <a:solidFill>
                <a:srgbClr val="000000"/>
              </a:solidFill>
              <a:latin typeface="Arial"/>
              <a:ea typeface="Arial"/>
              <a:cs typeface="Arial"/>
              <a:sym typeface="Arial"/>
            </a:endParaRPr>
          </a:p>
        </p:txBody>
      </p:sp>
      <p:sp>
        <p:nvSpPr>
          <p:cNvPr id="273" name="Google Shape;273;p57"/>
          <p:cNvSpPr txBox="1"/>
          <p:nvPr>
            <p:ph idx="1" type="body"/>
          </p:nvPr>
        </p:nvSpPr>
        <p:spPr>
          <a:xfrm>
            <a:off x="291661" y="1031057"/>
            <a:ext cx="8623800" cy="3619800"/>
          </a:xfrm>
          <a:prstGeom prst="rect">
            <a:avLst/>
          </a:prstGeom>
          <a:noFill/>
          <a:ln>
            <a:noFill/>
          </a:ln>
        </p:spPr>
        <p:txBody>
          <a:bodyPr anchorCtr="0" anchor="t" bIns="34275" lIns="68575" spcFirstLastPara="1" rIns="68575" wrap="square" tIns="34275">
            <a:noAutofit/>
          </a:bodyPr>
          <a:lstStyle>
            <a:lvl1pPr indent="-361950" lvl="0" marL="457200" marR="0" algn="l">
              <a:lnSpc>
                <a:spcPct val="90000"/>
              </a:lnSpc>
              <a:spcBef>
                <a:spcPts val="800"/>
              </a:spcBef>
              <a:spcAft>
                <a:spcPts val="0"/>
              </a:spcAft>
              <a:buClr>
                <a:schemeClr val="dk1"/>
              </a:buClr>
              <a:buSzPts val="2100"/>
              <a:buFont typeface="Arial"/>
              <a:buChar char="•"/>
              <a:defRPr b="0" i="0" sz="2100" u="none" cap="none" strike="noStrike">
                <a:solidFill>
                  <a:schemeClr val="dk1"/>
                </a:solidFill>
                <a:latin typeface="Calibri"/>
                <a:ea typeface="Calibri"/>
                <a:cs typeface="Calibri"/>
                <a:sym typeface="Calibri"/>
              </a:defRPr>
            </a:lvl1pPr>
            <a:lvl2pPr indent="-342900" lvl="1" marL="914400" marR="0" algn="l">
              <a:lnSpc>
                <a:spcPct val="90000"/>
              </a:lnSpc>
              <a:spcBef>
                <a:spcPts val="4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2pPr>
            <a:lvl3pPr indent="-323850" lvl="2" marL="1371600" marR="0" algn="l">
              <a:lnSpc>
                <a:spcPct val="90000"/>
              </a:lnSpc>
              <a:spcBef>
                <a:spcPts val="400"/>
              </a:spcBef>
              <a:spcAft>
                <a:spcPts val="0"/>
              </a:spcAft>
              <a:buClr>
                <a:schemeClr val="dk1"/>
              </a:buClr>
              <a:buSzPts val="1500"/>
              <a:buFont typeface="Arial"/>
              <a:buChar char="•"/>
              <a:defRPr b="0" i="0" sz="1500" u="none" cap="none" strike="noStrike">
                <a:solidFill>
                  <a:schemeClr val="dk1"/>
                </a:solidFill>
                <a:latin typeface="Calibri"/>
                <a:ea typeface="Calibri"/>
                <a:cs typeface="Calibri"/>
                <a:sym typeface="Calibri"/>
              </a:defRPr>
            </a:lvl3pPr>
            <a:lvl4pPr indent="-317500" lvl="3" marL="1828800" marR="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4pPr>
            <a:lvl5pPr indent="-317500" lvl="4" marL="2286000" marR="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5pPr>
            <a:lvl6pPr indent="-317500" lvl="5" marL="2743200" marR="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6pPr>
            <a:lvl7pPr indent="-317500" lvl="6" marL="3200400" marR="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7pPr>
            <a:lvl8pPr indent="-317500" lvl="7" marL="3657600" marR="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8pPr>
            <a:lvl9pPr indent="-317500" lvl="8" marL="4114800" marR="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9pPr>
          </a:lstStyle>
          <a:p/>
        </p:txBody>
      </p:sp>
      <p:sp>
        <p:nvSpPr>
          <p:cNvPr id="274" name="Google Shape;274;p57"/>
          <p:cNvSpPr txBox="1"/>
          <p:nvPr>
            <p:ph type="title"/>
          </p:nvPr>
        </p:nvSpPr>
        <p:spPr>
          <a:xfrm>
            <a:off x="198882" y="336042"/>
            <a:ext cx="6247500" cy="480000"/>
          </a:xfrm>
          <a:prstGeom prst="rect">
            <a:avLst/>
          </a:prstGeom>
          <a:noFill/>
          <a:ln>
            <a:noFill/>
          </a:ln>
        </p:spPr>
        <p:txBody>
          <a:bodyPr anchorCtr="0" anchor="ctr" bIns="34275" lIns="68575" spcFirstLastPara="1" rIns="68575" wrap="square" tIns="34275">
            <a:normAutofit/>
          </a:bodyPr>
          <a:lstStyle>
            <a:lvl1pPr lvl="0" algn="l">
              <a:lnSpc>
                <a:spcPct val="90000"/>
              </a:lnSpc>
              <a:spcBef>
                <a:spcPts val="0"/>
              </a:spcBef>
              <a:spcAft>
                <a:spcPts val="0"/>
              </a:spcAft>
              <a:buClr>
                <a:schemeClr val="dk1"/>
              </a:buClr>
              <a:buSzPts val="14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275" name="Google Shape;275;p57"/>
          <p:cNvSpPr txBox="1"/>
          <p:nvPr/>
        </p:nvSpPr>
        <p:spPr>
          <a:xfrm>
            <a:off x="134007" y="4824248"/>
            <a:ext cx="1419000" cy="253800"/>
          </a:xfrm>
          <a:prstGeom prst="rect">
            <a:avLst/>
          </a:prstGeom>
          <a:noFill/>
          <a:ln>
            <a:noFill/>
          </a:ln>
        </p:spPr>
        <p:txBody>
          <a:bodyPr anchorCtr="0" anchor="t" bIns="34275" lIns="68575" spcFirstLastPara="1" rIns="68575" wrap="square" tIns="34275">
            <a:spAutoFit/>
          </a:bodyPr>
          <a:lstStyle/>
          <a:p>
            <a:pPr indent="0" lvl="0" marL="0" marR="0" rtl="0" algn="ctr">
              <a:lnSpc>
                <a:spcPct val="100000"/>
              </a:lnSpc>
              <a:spcBef>
                <a:spcPts val="0"/>
              </a:spcBef>
              <a:spcAft>
                <a:spcPts val="0"/>
              </a:spcAft>
              <a:buClr>
                <a:srgbClr val="000000"/>
              </a:buClr>
              <a:buSzPts val="1200"/>
              <a:buFont typeface="Arial"/>
              <a:buNone/>
            </a:pPr>
            <a:r>
              <a:rPr b="0" i="0" lang="en" sz="1200" u="none" cap="none" strike="noStrike">
                <a:solidFill>
                  <a:srgbClr val="AEABAB"/>
                </a:solidFill>
                <a:latin typeface="Calibri"/>
                <a:ea typeface="Calibri"/>
                <a:cs typeface="Calibri"/>
                <a:sym typeface="Calibri"/>
              </a:rPr>
              <a:t>Introduction</a:t>
            </a:r>
            <a:endParaRPr b="0" i="0" sz="1100" u="none" cap="none" strike="noStrike">
              <a:solidFill>
                <a:srgbClr val="000000"/>
              </a:solidFill>
              <a:latin typeface="Arial"/>
              <a:ea typeface="Arial"/>
              <a:cs typeface="Arial"/>
              <a:sym typeface="Arial"/>
            </a:endParaRPr>
          </a:p>
        </p:txBody>
      </p:sp>
      <p:sp>
        <p:nvSpPr>
          <p:cNvPr id="276" name="Google Shape;276;p57"/>
          <p:cNvSpPr txBox="1"/>
          <p:nvPr/>
        </p:nvSpPr>
        <p:spPr>
          <a:xfrm>
            <a:off x="4611414" y="4824246"/>
            <a:ext cx="1419000" cy="253800"/>
          </a:xfrm>
          <a:prstGeom prst="rect">
            <a:avLst/>
          </a:prstGeom>
          <a:noFill/>
          <a:ln>
            <a:noFill/>
          </a:ln>
        </p:spPr>
        <p:txBody>
          <a:bodyPr anchorCtr="0" anchor="t" bIns="34275" lIns="68575" spcFirstLastPara="1" rIns="68575" wrap="square" tIns="34275">
            <a:spAutoFit/>
          </a:bodyPr>
          <a:lstStyle/>
          <a:p>
            <a:pPr indent="0" lvl="0" marL="0" marR="0" rtl="0" algn="ctr">
              <a:lnSpc>
                <a:spcPct val="100000"/>
              </a:lnSpc>
              <a:spcBef>
                <a:spcPts val="0"/>
              </a:spcBef>
              <a:spcAft>
                <a:spcPts val="0"/>
              </a:spcAft>
              <a:buClr>
                <a:srgbClr val="000000"/>
              </a:buClr>
              <a:buSzPts val="1200"/>
              <a:buFont typeface="Arial"/>
              <a:buNone/>
            </a:pPr>
            <a:r>
              <a:rPr b="0" i="0" lang="en" sz="1200" u="none" cap="none" strike="noStrike">
                <a:solidFill>
                  <a:srgbClr val="AEABAB"/>
                </a:solidFill>
                <a:latin typeface="Calibri"/>
                <a:ea typeface="Calibri"/>
                <a:cs typeface="Calibri"/>
                <a:sym typeface="Calibri"/>
              </a:rPr>
              <a:t>Phase III</a:t>
            </a:r>
            <a:endParaRPr b="0" i="0" sz="1100" u="none" cap="none" strike="noStrike">
              <a:solidFill>
                <a:srgbClr val="000000"/>
              </a:solidFill>
              <a:latin typeface="Arial"/>
              <a:ea typeface="Arial"/>
              <a:cs typeface="Arial"/>
              <a:sym typeface="Arial"/>
            </a:endParaRPr>
          </a:p>
        </p:txBody>
      </p:sp>
      <p:sp>
        <p:nvSpPr>
          <p:cNvPr id="277" name="Google Shape;277;p57"/>
          <p:cNvSpPr txBox="1"/>
          <p:nvPr/>
        </p:nvSpPr>
        <p:spPr>
          <a:xfrm>
            <a:off x="6101255" y="4824246"/>
            <a:ext cx="1419000" cy="253800"/>
          </a:xfrm>
          <a:prstGeom prst="rect">
            <a:avLst/>
          </a:prstGeom>
          <a:noFill/>
          <a:ln>
            <a:noFill/>
          </a:ln>
        </p:spPr>
        <p:txBody>
          <a:bodyPr anchorCtr="0" anchor="t" bIns="34275" lIns="68575" spcFirstLastPara="1" rIns="68575" wrap="square" tIns="34275">
            <a:spAutoFit/>
          </a:bodyPr>
          <a:lstStyle/>
          <a:p>
            <a:pPr indent="0" lvl="0" marL="0" marR="0" rtl="0" algn="ctr">
              <a:lnSpc>
                <a:spcPct val="100000"/>
              </a:lnSpc>
              <a:spcBef>
                <a:spcPts val="0"/>
              </a:spcBef>
              <a:spcAft>
                <a:spcPts val="0"/>
              </a:spcAft>
              <a:buClr>
                <a:srgbClr val="000000"/>
              </a:buClr>
              <a:buSzPts val="1200"/>
              <a:buFont typeface="Arial"/>
              <a:buNone/>
            </a:pPr>
            <a:r>
              <a:rPr b="0" i="0" lang="en" sz="1200" u="none" cap="none" strike="noStrike">
                <a:solidFill>
                  <a:srgbClr val="AEABAB"/>
                </a:solidFill>
                <a:latin typeface="Calibri"/>
                <a:ea typeface="Calibri"/>
                <a:cs typeface="Calibri"/>
                <a:sym typeface="Calibri"/>
              </a:rPr>
              <a:t>Region</a:t>
            </a:r>
            <a:endParaRPr b="0" i="0" sz="1100" u="none" cap="none" strike="noStrike">
              <a:solidFill>
                <a:srgbClr val="000000"/>
              </a:solidFill>
              <a:latin typeface="Arial"/>
              <a:ea typeface="Arial"/>
              <a:cs typeface="Arial"/>
              <a:sym typeface="Arial"/>
            </a:endParaRPr>
          </a:p>
        </p:txBody>
      </p:sp>
      <p:sp>
        <p:nvSpPr>
          <p:cNvPr id="278" name="Google Shape;278;p57"/>
          <p:cNvSpPr txBox="1"/>
          <p:nvPr/>
        </p:nvSpPr>
        <p:spPr>
          <a:xfrm>
            <a:off x="7591097" y="4824248"/>
            <a:ext cx="1419000" cy="253800"/>
          </a:xfrm>
          <a:prstGeom prst="rect">
            <a:avLst/>
          </a:prstGeom>
          <a:noFill/>
          <a:ln>
            <a:noFill/>
          </a:ln>
        </p:spPr>
        <p:txBody>
          <a:bodyPr anchorCtr="0" anchor="t" bIns="34275" lIns="68575" spcFirstLastPara="1" rIns="68575" wrap="square" tIns="34275">
            <a:spAutoFit/>
          </a:bodyPr>
          <a:lstStyle/>
          <a:p>
            <a:pPr indent="0" lvl="0" marL="0" marR="0" rtl="0" algn="ctr">
              <a:lnSpc>
                <a:spcPct val="100000"/>
              </a:lnSpc>
              <a:spcBef>
                <a:spcPts val="0"/>
              </a:spcBef>
              <a:spcAft>
                <a:spcPts val="0"/>
              </a:spcAft>
              <a:buClr>
                <a:srgbClr val="000000"/>
              </a:buClr>
              <a:buSzPts val="1200"/>
              <a:buFont typeface="Arial"/>
              <a:buNone/>
            </a:pPr>
            <a:r>
              <a:rPr b="0" i="0" lang="en" sz="1200" u="none" cap="none" strike="noStrike">
                <a:solidFill>
                  <a:srgbClr val="AEABAB"/>
                </a:solidFill>
                <a:latin typeface="Calibri"/>
                <a:ea typeface="Calibri"/>
                <a:cs typeface="Calibri"/>
                <a:sym typeface="Calibri"/>
              </a:rPr>
              <a:t>Future Directions</a:t>
            </a:r>
            <a:endParaRPr b="0" i="0" sz="1100" u="none" cap="none" strike="noStrike">
              <a:solidFill>
                <a:srgbClr val="000000"/>
              </a:solidFill>
              <a:latin typeface="Arial"/>
              <a:ea typeface="Arial"/>
              <a:cs typeface="Arial"/>
              <a:sym typeface="Arial"/>
            </a:endParaRPr>
          </a:p>
        </p:txBody>
      </p:sp>
    </p:spTree>
  </p:cSld>
  <p:clrMapOvr>
    <a:masterClrMapping/>
  </p:clrMapOvr>
</p:sldLayout>
</file>

<file path=ppt/slideLayouts/slideLayout5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Progress Bar #4)">
  <p:cSld name="Content (Progress Bar #4)">
    <p:spTree>
      <p:nvGrpSpPr>
        <p:cNvPr id="279" name="Shape 279"/>
        <p:cNvGrpSpPr/>
        <p:nvPr/>
      </p:nvGrpSpPr>
      <p:grpSpPr>
        <a:xfrm>
          <a:off x="0" y="0"/>
          <a:ext cx="0" cy="0"/>
          <a:chOff x="0" y="0"/>
          <a:chExt cx="0" cy="0"/>
        </a:xfrm>
      </p:grpSpPr>
      <p:sp>
        <p:nvSpPr>
          <p:cNvPr id="280" name="Google Shape;280;p58"/>
          <p:cNvSpPr txBox="1"/>
          <p:nvPr/>
        </p:nvSpPr>
        <p:spPr>
          <a:xfrm>
            <a:off x="3113690" y="4824246"/>
            <a:ext cx="1419000" cy="253800"/>
          </a:xfrm>
          <a:prstGeom prst="rect">
            <a:avLst/>
          </a:prstGeom>
          <a:noFill/>
          <a:ln>
            <a:noFill/>
          </a:ln>
        </p:spPr>
        <p:txBody>
          <a:bodyPr anchorCtr="0" anchor="t" bIns="34275" lIns="68575" spcFirstLastPara="1" rIns="68575" wrap="square" tIns="34275">
            <a:spAutoFit/>
          </a:bodyPr>
          <a:lstStyle/>
          <a:p>
            <a:pPr indent="0" lvl="0" marL="0" marR="0" rtl="0" algn="ctr">
              <a:lnSpc>
                <a:spcPct val="100000"/>
              </a:lnSpc>
              <a:spcBef>
                <a:spcPts val="0"/>
              </a:spcBef>
              <a:spcAft>
                <a:spcPts val="0"/>
              </a:spcAft>
              <a:buClr>
                <a:srgbClr val="000000"/>
              </a:buClr>
              <a:buSzPts val="1200"/>
              <a:buFont typeface="Arial"/>
              <a:buNone/>
            </a:pPr>
            <a:r>
              <a:rPr b="0" i="0" lang="en" sz="1200" u="none" cap="none" strike="noStrike">
                <a:solidFill>
                  <a:srgbClr val="AEABAB"/>
                </a:solidFill>
                <a:latin typeface="Calibri"/>
                <a:ea typeface="Calibri"/>
                <a:cs typeface="Calibri"/>
                <a:sym typeface="Calibri"/>
              </a:rPr>
              <a:t>Phase II</a:t>
            </a:r>
            <a:endParaRPr b="0" i="0" sz="1100" u="none" cap="none" strike="noStrike">
              <a:solidFill>
                <a:srgbClr val="000000"/>
              </a:solidFill>
              <a:latin typeface="Arial"/>
              <a:ea typeface="Arial"/>
              <a:cs typeface="Arial"/>
              <a:sym typeface="Arial"/>
            </a:endParaRPr>
          </a:p>
        </p:txBody>
      </p:sp>
      <p:sp>
        <p:nvSpPr>
          <p:cNvPr id="281" name="Google Shape;281;p58"/>
          <p:cNvSpPr txBox="1"/>
          <p:nvPr/>
        </p:nvSpPr>
        <p:spPr>
          <a:xfrm>
            <a:off x="4611414" y="4824246"/>
            <a:ext cx="1419000" cy="253800"/>
          </a:xfrm>
          <a:prstGeom prst="rect">
            <a:avLst/>
          </a:prstGeom>
          <a:noFill/>
          <a:ln>
            <a:noFill/>
          </a:ln>
        </p:spPr>
        <p:txBody>
          <a:bodyPr anchorCtr="0" anchor="t" bIns="34275" lIns="68575" spcFirstLastPara="1" rIns="68575" wrap="square" tIns="34275">
            <a:spAutoFit/>
          </a:bodyPr>
          <a:lstStyle/>
          <a:p>
            <a:pPr indent="0" lvl="0" marL="0" marR="0" rtl="0" algn="ctr">
              <a:lnSpc>
                <a:spcPct val="100000"/>
              </a:lnSpc>
              <a:spcBef>
                <a:spcPts val="0"/>
              </a:spcBef>
              <a:spcAft>
                <a:spcPts val="0"/>
              </a:spcAft>
              <a:buClr>
                <a:srgbClr val="000000"/>
              </a:buClr>
              <a:buSzPts val="1200"/>
              <a:buFont typeface="Arial"/>
              <a:buNone/>
            </a:pPr>
            <a:r>
              <a:rPr b="1" i="0" lang="en" sz="1200" u="none" cap="none" strike="noStrike">
                <a:solidFill>
                  <a:srgbClr val="990000"/>
                </a:solidFill>
                <a:latin typeface="Calibri"/>
                <a:ea typeface="Calibri"/>
                <a:cs typeface="Calibri"/>
                <a:sym typeface="Calibri"/>
              </a:rPr>
              <a:t>Phase III</a:t>
            </a:r>
            <a:endParaRPr b="0" i="0" sz="1100" u="none" cap="none" strike="noStrike">
              <a:solidFill>
                <a:srgbClr val="000000"/>
              </a:solidFill>
              <a:latin typeface="Arial"/>
              <a:ea typeface="Arial"/>
              <a:cs typeface="Arial"/>
              <a:sym typeface="Arial"/>
            </a:endParaRPr>
          </a:p>
        </p:txBody>
      </p:sp>
      <p:sp>
        <p:nvSpPr>
          <p:cNvPr id="282" name="Google Shape;282;p58"/>
          <p:cNvSpPr txBox="1"/>
          <p:nvPr>
            <p:ph idx="1" type="body"/>
          </p:nvPr>
        </p:nvSpPr>
        <p:spPr>
          <a:xfrm>
            <a:off x="291661" y="1031057"/>
            <a:ext cx="8623800" cy="3619800"/>
          </a:xfrm>
          <a:prstGeom prst="rect">
            <a:avLst/>
          </a:prstGeom>
          <a:noFill/>
          <a:ln>
            <a:noFill/>
          </a:ln>
        </p:spPr>
        <p:txBody>
          <a:bodyPr anchorCtr="0" anchor="t" bIns="34275" lIns="68575" spcFirstLastPara="1" rIns="68575" wrap="square" tIns="34275">
            <a:noAutofit/>
          </a:bodyPr>
          <a:lstStyle>
            <a:lvl1pPr indent="-361950" lvl="0" marL="457200" marR="0" algn="l">
              <a:lnSpc>
                <a:spcPct val="90000"/>
              </a:lnSpc>
              <a:spcBef>
                <a:spcPts val="800"/>
              </a:spcBef>
              <a:spcAft>
                <a:spcPts val="0"/>
              </a:spcAft>
              <a:buClr>
                <a:schemeClr val="dk1"/>
              </a:buClr>
              <a:buSzPts val="2100"/>
              <a:buFont typeface="Arial"/>
              <a:buChar char="•"/>
              <a:defRPr b="0" i="0" sz="2100" u="none" cap="none" strike="noStrike">
                <a:solidFill>
                  <a:schemeClr val="dk1"/>
                </a:solidFill>
                <a:latin typeface="Calibri"/>
                <a:ea typeface="Calibri"/>
                <a:cs typeface="Calibri"/>
                <a:sym typeface="Calibri"/>
              </a:defRPr>
            </a:lvl1pPr>
            <a:lvl2pPr indent="-342900" lvl="1" marL="914400" marR="0" algn="l">
              <a:lnSpc>
                <a:spcPct val="90000"/>
              </a:lnSpc>
              <a:spcBef>
                <a:spcPts val="4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2pPr>
            <a:lvl3pPr indent="-323850" lvl="2" marL="1371600" marR="0" algn="l">
              <a:lnSpc>
                <a:spcPct val="90000"/>
              </a:lnSpc>
              <a:spcBef>
                <a:spcPts val="400"/>
              </a:spcBef>
              <a:spcAft>
                <a:spcPts val="0"/>
              </a:spcAft>
              <a:buClr>
                <a:schemeClr val="dk1"/>
              </a:buClr>
              <a:buSzPts val="1500"/>
              <a:buFont typeface="Arial"/>
              <a:buChar char="•"/>
              <a:defRPr b="0" i="0" sz="1500" u="none" cap="none" strike="noStrike">
                <a:solidFill>
                  <a:schemeClr val="dk1"/>
                </a:solidFill>
                <a:latin typeface="Calibri"/>
                <a:ea typeface="Calibri"/>
                <a:cs typeface="Calibri"/>
                <a:sym typeface="Calibri"/>
              </a:defRPr>
            </a:lvl3pPr>
            <a:lvl4pPr indent="-317500" lvl="3" marL="1828800" marR="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4pPr>
            <a:lvl5pPr indent="-317500" lvl="4" marL="2286000" marR="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5pPr>
            <a:lvl6pPr indent="-317500" lvl="5" marL="2743200" marR="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6pPr>
            <a:lvl7pPr indent="-317500" lvl="6" marL="3200400" marR="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7pPr>
            <a:lvl8pPr indent="-317500" lvl="7" marL="3657600" marR="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8pPr>
            <a:lvl9pPr indent="-317500" lvl="8" marL="4114800" marR="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9pPr>
          </a:lstStyle>
          <a:p/>
        </p:txBody>
      </p:sp>
      <p:sp>
        <p:nvSpPr>
          <p:cNvPr id="283" name="Google Shape;283;p58"/>
          <p:cNvSpPr txBox="1"/>
          <p:nvPr>
            <p:ph type="title"/>
          </p:nvPr>
        </p:nvSpPr>
        <p:spPr>
          <a:xfrm>
            <a:off x="198882" y="336042"/>
            <a:ext cx="6247500" cy="480000"/>
          </a:xfrm>
          <a:prstGeom prst="rect">
            <a:avLst/>
          </a:prstGeom>
          <a:noFill/>
          <a:ln>
            <a:noFill/>
          </a:ln>
        </p:spPr>
        <p:txBody>
          <a:bodyPr anchorCtr="0" anchor="ctr" bIns="34275" lIns="68575" spcFirstLastPara="1" rIns="68575" wrap="square" tIns="34275">
            <a:normAutofit/>
          </a:bodyPr>
          <a:lstStyle>
            <a:lvl1pPr lvl="0" algn="l">
              <a:lnSpc>
                <a:spcPct val="90000"/>
              </a:lnSpc>
              <a:spcBef>
                <a:spcPts val="0"/>
              </a:spcBef>
              <a:spcAft>
                <a:spcPts val="0"/>
              </a:spcAft>
              <a:buClr>
                <a:schemeClr val="dk1"/>
              </a:buClr>
              <a:buSzPts val="14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284" name="Google Shape;284;p58"/>
          <p:cNvSpPr txBox="1"/>
          <p:nvPr/>
        </p:nvSpPr>
        <p:spPr>
          <a:xfrm>
            <a:off x="1623847" y="4824246"/>
            <a:ext cx="1419000" cy="253800"/>
          </a:xfrm>
          <a:prstGeom prst="rect">
            <a:avLst/>
          </a:prstGeom>
          <a:noFill/>
          <a:ln>
            <a:noFill/>
          </a:ln>
        </p:spPr>
        <p:txBody>
          <a:bodyPr anchorCtr="0" anchor="t" bIns="34275" lIns="68575" spcFirstLastPara="1" rIns="68575" wrap="square" tIns="34275">
            <a:spAutoFit/>
          </a:bodyPr>
          <a:lstStyle/>
          <a:p>
            <a:pPr indent="0" lvl="0" marL="0" marR="0" rtl="0" algn="ctr">
              <a:lnSpc>
                <a:spcPct val="100000"/>
              </a:lnSpc>
              <a:spcBef>
                <a:spcPts val="0"/>
              </a:spcBef>
              <a:spcAft>
                <a:spcPts val="0"/>
              </a:spcAft>
              <a:buClr>
                <a:srgbClr val="000000"/>
              </a:buClr>
              <a:buSzPts val="1200"/>
              <a:buFont typeface="Arial"/>
              <a:buNone/>
            </a:pPr>
            <a:r>
              <a:rPr b="0" i="0" lang="en" sz="1200" u="none" cap="none" strike="noStrike">
                <a:solidFill>
                  <a:srgbClr val="AEABAB"/>
                </a:solidFill>
                <a:latin typeface="Calibri"/>
                <a:ea typeface="Calibri"/>
                <a:cs typeface="Calibri"/>
                <a:sym typeface="Calibri"/>
              </a:rPr>
              <a:t>Phase I</a:t>
            </a:r>
            <a:endParaRPr b="0" i="0" sz="1100" u="none" cap="none" strike="noStrike">
              <a:solidFill>
                <a:srgbClr val="000000"/>
              </a:solidFill>
              <a:latin typeface="Arial"/>
              <a:ea typeface="Arial"/>
              <a:cs typeface="Arial"/>
              <a:sym typeface="Arial"/>
            </a:endParaRPr>
          </a:p>
        </p:txBody>
      </p:sp>
      <p:sp>
        <p:nvSpPr>
          <p:cNvPr id="285" name="Google Shape;285;p58"/>
          <p:cNvSpPr txBox="1"/>
          <p:nvPr/>
        </p:nvSpPr>
        <p:spPr>
          <a:xfrm>
            <a:off x="134007" y="4824248"/>
            <a:ext cx="1419000" cy="253800"/>
          </a:xfrm>
          <a:prstGeom prst="rect">
            <a:avLst/>
          </a:prstGeom>
          <a:noFill/>
          <a:ln>
            <a:noFill/>
          </a:ln>
        </p:spPr>
        <p:txBody>
          <a:bodyPr anchorCtr="0" anchor="t" bIns="34275" lIns="68575" spcFirstLastPara="1" rIns="68575" wrap="square" tIns="34275">
            <a:spAutoFit/>
          </a:bodyPr>
          <a:lstStyle/>
          <a:p>
            <a:pPr indent="0" lvl="0" marL="0" marR="0" rtl="0" algn="ctr">
              <a:lnSpc>
                <a:spcPct val="100000"/>
              </a:lnSpc>
              <a:spcBef>
                <a:spcPts val="0"/>
              </a:spcBef>
              <a:spcAft>
                <a:spcPts val="0"/>
              </a:spcAft>
              <a:buClr>
                <a:srgbClr val="000000"/>
              </a:buClr>
              <a:buSzPts val="1200"/>
              <a:buFont typeface="Arial"/>
              <a:buNone/>
            </a:pPr>
            <a:r>
              <a:rPr b="0" i="0" lang="en" sz="1200" u="none" cap="none" strike="noStrike">
                <a:solidFill>
                  <a:srgbClr val="AEABAB"/>
                </a:solidFill>
                <a:latin typeface="Calibri"/>
                <a:ea typeface="Calibri"/>
                <a:cs typeface="Calibri"/>
                <a:sym typeface="Calibri"/>
              </a:rPr>
              <a:t>Introduction</a:t>
            </a:r>
            <a:endParaRPr b="0" i="0" sz="1100" u="none" cap="none" strike="noStrike">
              <a:solidFill>
                <a:srgbClr val="000000"/>
              </a:solidFill>
              <a:latin typeface="Arial"/>
              <a:ea typeface="Arial"/>
              <a:cs typeface="Arial"/>
              <a:sym typeface="Arial"/>
            </a:endParaRPr>
          </a:p>
        </p:txBody>
      </p:sp>
      <p:sp>
        <p:nvSpPr>
          <p:cNvPr id="286" name="Google Shape;286;p58"/>
          <p:cNvSpPr txBox="1"/>
          <p:nvPr/>
        </p:nvSpPr>
        <p:spPr>
          <a:xfrm>
            <a:off x="6101255" y="4824246"/>
            <a:ext cx="1419000" cy="253800"/>
          </a:xfrm>
          <a:prstGeom prst="rect">
            <a:avLst/>
          </a:prstGeom>
          <a:noFill/>
          <a:ln>
            <a:noFill/>
          </a:ln>
        </p:spPr>
        <p:txBody>
          <a:bodyPr anchorCtr="0" anchor="t" bIns="34275" lIns="68575" spcFirstLastPara="1" rIns="68575" wrap="square" tIns="34275">
            <a:spAutoFit/>
          </a:bodyPr>
          <a:lstStyle/>
          <a:p>
            <a:pPr indent="0" lvl="0" marL="0" marR="0" rtl="0" algn="ctr">
              <a:lnSpc>
                <a:spcPct val="100000"/>
              </a:lnSpc>
              <a:spcBef>
                <a:spcPts val="0"/>
              </a:spcBef>
              <a:spcAft>
                <a:spcPts val="0"/>
              </a:spcAft>
              <a:buClr>
                <a:srgbClr val="000000"/>
              </a:buClr>
              <a:buSzPts val="1200"/>
              <a:buFont typeface="Arial"/>
              <a:buNone/>
            </a:pPr>
            <a:r>
              <a:rPr b="0" i="0" lang="en" sz="1200" u="none" cap="none" strike="noStrike">
                <a:solidFill>
                  <a:srgbClr val="AEABAB"/>
                </a:solidFill>
                <a:latin typeface="Calibri"/>
                <a:ea typeface="Calibri"/>
                <a:cs typeface="Calibri"/>
                <a:sym typeface="Calibri"/>
              </a:rPr>
              <a:t>Region</a:t>
            </a:r>
            <a:endParaRPr b="0" i="0" sz="1100" u="none" cap="none" strike="noStrike">
              <a:solidFill>
                <a:srgbClr val="000000"/>
              </a:solidFill>
              <a:latin typeface="Arial"/>
              <a:ea typeface="Arial"/>
              <a:cs typeface="Arial"/>
              <a:sym typeface="Arial"/>
            </a:endParaRPr>
          </a:p>
        </p:txBody>
      </p:sp>
      <p:sp>
        <p:nvSpPr>
          <p:cNvPr id="287" name="Google Shape;287;p58"/>
          <p:cNvSpPr txBox="1"/>
          <p:nvPr/>
        </p:nvSpPr>
        <p:spPr>
          <a:xfrm>
            <a:off x="7591097" y="4824248"/>
            <a:ext cx="1419000" cy="253800"/>
          </a:xfrm>
          <a:prstGeom prst="rect">
            <a:avLst/>
          </a:prstGeom>
          <a:noFill/>
          <a:ln>
            <a:noFill/>
          </a:ln>
        </p:spPr>
        <p:txBody>
          <a:bodyPr anchorCtr="0" anchor="t" bIns="34275" lIns="68575" spcFirstLastPara="1" rIns="68575" wrap="square" tIns="34275">
            <a:spAutoFit/>
          </a:bodyPr>
          <a:lstStyle/>
          <a:p>
            <a:pPr indent="0" lvl="0" marL="0" marR="0" rtl="0" algn="ctr">
              <a:lnSpc>
                <a:spcPct val="100000"/>
              </a:lnSpc>
              <a:spcBef>
                <a:spcPts val="0"/>
              </a:spcBef>
              <a:spcAft>
                <a:spcPts val="0"/>
              </a:spcAft>
              <a:buClr>
                <a:srgbClr val="000000"/>
              </a:buClr>
              <a:buSzPts val="1200"/>
              <a:buFont typeface="Arial"/>
              <a:buNone/>
            </a:pPr>
            <a:r>
              <a:rPr b="0" i="0" lang="en" sz="1200" u="none" cap="none" strike="noStrike">
                <a:solidFill>
                  <a:srgbClr val="AEABAB"/>
                </a:solidFill>
                <a:latin typeface="Calibri"/>
                <a:ea typeface="Calibri"/>
                <a:cs typeface="Calibri"/>
                <a:sym typeface="Calibri"/>
              </a:rPr>
              <a:t>Future Directions</a:t>
            </a:r>
            <a:endParaRPr b="0" i="0" sz="1100" u="none" cap="none" strike="noStrike">
              <a:solidFill>
                <a:srgbClr val="000000"/>
              </a:solidFill>
              <a:latin typeface="Arial"/>
              <a:ea typeface="Arial"/>
              <a:cs typeface="Arial"/>
              <a:sym typeface="Arial"/>
            </a:endParaRPr>
          </a:p>
        </p:txBody>
      </p:sp>
    </p:spTree>
  </p:cSld>
  <p:clrMapOvr>
    <a:masterClrMapping/>
  </p:clrMapOvr>
</p:sldLayout>
</file>

<file path=ppt/slideLayouts/slideLayout5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p:cSld name="Two Content">
    <p:spTree>
      <p:nvGrpSpPr>
        <p:cNvPr id="288" name="Shape 288"/>
        <p:cNvGrpSpPr/>
        <p:nvPr/>
      </p:nvGrpSpPr>
      <p:grpSpPr>
        <a:xfrm>
          <a:off x="0" y="0"/>
          <a:ext cx="0" cy="0"/>
          <a:chOff x="0" y="0"/>
          <a:chExt cx="0" cy="0"/>
        </a:xfrm>
      </p:grpSpPr>
      <p:sp>
        <p:nvSpPr>
          <p:cNvPr id="289" name="Google Shape;289;p59"/>
          <p:cNvSpPr txBox="1"/>
          <p:nvPr>
            <p:ph idx="1" type="body"/>
          </p:nvPr>
        </p:nvSpPr>
        <p:spPr>
          <a:xfrm>
            <a:off x="298765" y="993228"/>
            <a:ext cx="4107600" cy="3531600"/>
          </a:xfrm>
          <a:prstGeom prst="rect">
            <a:avLst/>
          </a:prstGeom>
          <a:noFill/>
          <a:ln>
            <a:noFill/>
          </a:ln>
        </p:spPr>
        <p:txBody>
          <a:bodyPr anchorCtr="0" anchor="t" bIns="34275" lIns="68575" spcFirstLastPara="1" rIns="68575" wrap="square" tIns="34275">
            <a:noAutofit/>
          </a:bodyPr>
          <a:lstStyle>
            <a:lvl1pPr indent="-361950" lvl="0" marL="457200" marR="0" algn="l">
              <a:lnSpc>
                <a:spcPct val="90000"/>
              </a:lnSpc>
              <a:spcBef>
                <a:spcPts val="800"/>
              </a:spcBef>
              <a:spcAft>
                <a:spcPts val="0"/>
              </a:spcAft>
              <a:buClr>
                <a:schemeClr val="dk1"/>
              </a:buClr>
              <a:buSzPts val="2100"/>
              <a:buFont typeface="Arial"/>
              <a:buChar char="•"/>
              <a:defRPr b="0" i="0" sz="2100" u="none" cap="none" strike="noStrike">
                <a:solidFill>
                  <a:schemeClr val="dk1"/>
                </a:solidFill>
                <a:latin typeface="Calibri"/>
                <a:ea typeface="Calibri"/>
                <a:cs typeface="Calibri"/>
                <a:sym typeface="Calibri"/>
              </a:defRPr>
            </a:lvl1pPr>
            <a:lvl2pPr indent="-342900" lvl="1" marL="914400" marR="0" algn="l">
              <a:lnSpc>
                <a:spcPct val="90000"/>
              </a:lnSpc>
              <a:spcBef>
                <a:spcPts val="4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2pPr>
            <a:lvl3pPr indent="-323850" lvl="2" marL="1371600" marR="0" algn="l">
              <a:lnSpc>
                <a:spcPct val="90000"/>
              </a:lnSpc>
              <a:spcBef>
                <a:spcPts val="400"/>
              </a:spcBef>
              <a:spcAft>
                <a:spcPts val="0"/>
              </a:spcAft>
              <a:buClr>
                <a:schemeClr val="dk1"/>
              </a:buClr>
              <a:buSzPts val="1500"/>
              <a:buFont typeface="Arial"/>
              <a:buChar char="•"/>
              <a:defRPr b="0" i="0" sz="1500" u="none" cap="none" strike="noStrike">
                <a:solidFill>
                  <a:schemeClr val="dk1"/>
                </a:solidFill>
                <a:latin typeface="Calibri"/>
                <a:ea typeface="Calibri"/>
                <a:cs typeface="Calibri"/>
                <a:sym typeface="Calibri"/>
              </a:defRPr>
            </a:lvl3pPr>
            <a:lvl4pPr indent="-317500" lvl="3" marL="1828800" marR="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4pPr>
            <a:lvl5pPr indent="-317500" lvl="4" marL="2286000" marR="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5pPr>
            <a:lvl6pPr indent="-317500" lvl="5" marL="2743200" marR="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6pPr>
            <a:lvl7pPr indent="-317500" lvl="6" marL="3200400" marR="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7pPr>
            <a:lvl8pPr indent="-317500" lvl="7" marL="3657600" marR="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8pPr>
            <a:lvl9pPr indent="-317500" lvl="8" marL="4114800" marR="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9pPr>
          </a:lstStyle>
          <a:p/>
        </p:txBody>
      </p:sp>
      <p:sp>
        <p:nvSpPr>
          <p:cNvPr id="290" name="Google Shape;290;p59"/>
          <p:cNvSpPr txBox="1"/>
          <p:nvPr>
            <p:ph idx="2" type="body"/>
          </p:nvPr>
        </p:nvSpPr>
        <p:spPr>
          <a:xfrm>
            <a:off x="4572000" y="993228"/>
            <a:ext cx="4292400" cy="3531600"/>
          </a:xfrm>
          <a:prstGeom prst="rect">
            <a:avLst/>
          </a:prstGeom>
          <a:noFill/>
          <a:ln>
            <a:noFill/>
          </a:ln>
        </p:spPr>
        <p:txBody>
          <a:bodyPr anchorCtr="0" anchor="t" bIns="34275" lIns="68575" spcFirstLastPara="1" rIns="68575" wrap="square" tIns="34275">
            <a:noAutofit/>
          </a:bodyPr>
          <a:lstStyle>
            <a:lvl1pPr indent="-361950" lvl="0" marL="457200" marR="0" algn="l">
              <a:lnSpc>
                <a:spcPct val="90000"/>
              </a:lnSpc>
              <a:spcBef>
                <a:spcPts val="800"/>
              </a:spcBef>
              <a:spcAft>
                <a:spcPts val="0"/>
              </a:spcAft>
              <a:buClr>
                <a:schemeClr val="dk1"/>
              </a:buClr>
              <a:buSzPts val="2100"/>
              <a:buFont typeface="Arial"/>
              <a:buChar char="•"/>
              <a:defRPr b="0" i="0" sz="2100" u="none" cap="none" strike="noStrike">
                <a:solidFill>
                  <a:schemeClr val="dk1"/>
                </a:solidFill>
                <a:latin typeface="Calibri"/>
                <a:ea typeface="Calibri"/>
                <a:cs typeface="Calibri"/>
                <a:sym typeface="Calibri"/>
              </a:defRPr>
            </a:lvl1pPr>
            <a:lvl2pPr indent="-342900" lvl="1" marL="914400" marR="0" algn="l">
              <a:lnSpc>
                <a:spcPct val="90000"/>
              </a:lnSpc>
              <a:spcBef>
                <a:spcPts val="4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2pPr>
            <a:lvl3pPr indent="-323850" lvl="2" marL="1371600" marR="0" algn="l">
              <a:lnSpc>
                <a:spcPct val="90000"/>
              </a:lnSpc>
              <a:spcBef>
                <a:spcPts val="400"/>
              </a:spcBef>
              <a:spcAft>
                <a:spcPts val="0"/>
              </a:spcAft>
              <a:buClr>
                <a:schemeClr val="dk1"/>
              </a:buClr>
              <a:buSzPts val="1500"/>
              <a:buFont typeface="Arial"/>
              <a:buChar char="•"/>
              <a:defRPr b="0" i="0" sz="1500" u="none" cap="none" strike="noStrike">
                <a:solidFill>
                  <a:schemeClr val="dk1"/>
                </a:solidFill>
                <a:latin typeface="Calibri"/>
                <a:ea typeface="Calibri"/>
                <a:cs typeface="Calibri"/>
                <a:sym typeface="Calibri"/>
              </a:defRPr>
            </a:lvl3pPr>
            <a:lvl4pPr indent="-317500" lvl="3" marL="1828800" marR="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4pPr>
            <a:lvl5pPr indent="-317500" lvl="4" marL="2286000" marR="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5pPr>
            <a:lvl6pPr indent="-317500" lvl="5" marL="2743200" marR="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6pPr>
            <a:lvl7pPr indent="-317500" lvl="6" marL="3200400" marR="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7pPr>
            <a:lvl8pPr indent="-317500" lvl="7" marL="3657600" marR="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8pPr>
            <a:lvl9pPr indent="-317500" lvl="8" marL="4114800" marR="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9pPr>
          </a:lstStyle>
          <a:p/>
        </p:txBody>
      </p:sp>
      <p:sp>
        <p:nvSpPr>
          <p:cNvPr id="291" name="Google Shape;291;p59"/>
          <p:cNvSpPr txBox="1"/>
          <p:nvPr>
            <p:ph type="title"/>
          </p:nvPr>
        </p:nvSpPr>
        <p:spPr>
          <a:xfrm>
            <a:off x="198882" y="336042"/>
            <a:ext cx="6247500" cy="480000"/>
          </a:xfrm>
          <a:prstGeom prst="rect">
            <a:avLst/>
          </a:prstGeom>
          <a:noFill/>
          <a:ln>
            <a:noFill/>
          </a:ln>
        </p:spPr>
        <p:txBody>
          <a:bodyPr anchorCtr="0" anchor="ctr" bIns="34275" lIns="68575" spcFirstLastPara="1" rIns="68575" wrap="square" tIns="34275">
            <a:normAutofit/>
          </a:bodyPr>
          <a:lstStyle>
            <a:lvl1pPr lvl="0" algn="l">
              <a:lnSpc>
                <a:spcPct val="90000"/>
              </a:lnSpc>
              <a:spcBef>
                <a:spcPts val="0"/>
              </a:spcBef>
              <a:spcAft>
                <a:spcPts val="0"/>
              </a:spcAft>
              <a:buClr>
                <a:schemeClr val="dk1"/>
              </a:buClr>
              <a:buSzPts val="14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Tree>
  </p:cSld>
  <p:clrMapOvr>
    <a:masterClrMapping/>
  </p:clrMapOvr>
</p:sldLayout>
</file>

<file path=ppt/slideLayouts/slideLayout5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p:cSld name="Comparison">
    <p:spTree>
      <p:nvGrpSpPr>
        <p:cNvPr id="292" name="Shape 292"/>
        <p:cNvGrpSpPr/>
        <p:nvPr/>
      </p:nvGrpSpPr>
      <p:grpSpPr>
        <a:xfrm>
          <a:off x="0" y="0"/>
          <a:ext cx="0" cy="0"/>
          <a:chOff x="0" y="0"/>
          <a:chExt cx="0" cy="0"/>
        </a:xfrm>
      </p:grpSpPr>
      <p:sp>
        <p:nvSpPr>
          <p:cNvPr id="293" name="Google Shape;293;p60"/>
          <p:cNvSpPr txBox="1"/>
          <p:nvPr>
            <p:ph idx="1" type="body"/>
          </p:nvPr>
        </p:nvSpPr>
        <p:spPr>
          <a:xfrm>
            <a:off x="298765" y="984976"/>
            <a:ext cx="4107600" cy="618000"/>
          </a:xfrm>
          <a:prstGeom prst="rect">
            <a:avLst/>
          </a:prstGeom>
          <a:noFill/>
          <a:ln>
            <a:noFill/>
          </a:ln>
        </p:spPr>
        <p:txBody>
          <a:bodyPr anchorCtr="0" anchor="b" bIns="34275" lIns="68575" spcFirstLastPara="1" rIns="68575" wrap="square" tIns="34275">
            <a:noAutofit/>
          </a:bodyPr>
          <a:lstStyle>
            <a:lvl1pPr indent="-228600" lvl="0" marL="457200" marR="0" algn="l">
              <a:lnSpc>
                <a:spcPct val="90000"/>
              </a:lnSpc>
              <a:spcBef>
                <a:spcPts val="800"/>
              </a:spcBef>
              <a:spcAft>
                <a:spcPts val="0"/>
              </a:spcAft>
              <a:buClr>
                <a:schemeClr val="dk1"/>
              </a:buClr>
              <a:buSzPts val="1800"/>
              <a:buFont typeface="Arial"/>
              <a:buNone/>
              <a:defRPr b="1" i="0" sz="1800" u="none" cap="none" strike="noStrike">
                <a:solidFill>
                  <a:schemeClr val="dk1"/>
                </a:solidFill>
                <a:latin typeface="Calibri"/>
                <a:ea typeface="Calibri"/>
                <a:cs typeface="Calibri"/>
                <a:sym typeface="Calibri"/>
              </a:defRPr>
            </a:lvl1pPr>
            <a:lvl2pPr indent="-228600" lvl="1" marL="914400" marR="0" algn="l">
              <a:lnSpc>
                <a:spcPct val="90000"/>
              </a:lnSpc>
              <a:spcBef>
                <a:spcPts val="400"/>
              </a:spcBef>
              <a:spcAft>
                <a:spcPts val="0"/>
              </a:spcAft>
              <a:buClr>
                <a:schemeClr val="dk1"/>
              </a:buClr>
              <a:buSzPts val="1500"/>
              <a:buFont typeface="Arial"/>
              <a:buNone/>
              <a:defRPr b="1" i="0" sz="1500" u="none" cap="none" strike="noStrike">
                <a:solidFill>
                  <a:schemeClr val="dk1"/>
                </a:solidFill>
                <a:latin typeface="Calibri"/>
                <a:ea typeface="Calibri"/>
                <a:cs typeface="Calibri"/>
                <a:sym typeface="Calibri"/>
              </a:defRPr>
            </a:lvl2pPr>
            <a:lvl3pPr indent="-228600" lvl="2" marL="1371600" marR="0" algn="l">
              <a:lnSpc>
                <a:spcPct val="90000"/>
              </a:lnSpc>
              <a:spcBef>
                <a:spcPts val="400"/>
              </a:spcBef>
              <a:spcAft>
                <a:spcPts val="0"/>
              </a:spcAft>
              <a:buClr>
                <a:schemeClr val="dk1"/>
              </a:buClr>
              <a:buSzPts val="1400"/>
              <a:buFont typeface="Arial"/>
              <a:buNone/>
              <a:defRPr b="1" i="0" sz="1400" u="none" cap="none" strike="noStrike">
                <a:solidFill>
                  <a:schemeClr val="dk1"/>
                </a:solidFill>
                <a:latin typeface="Calibri"/>
                <a:ea typeface="Calibri"/>
                <a:cs typeface="Calibri"/>
                <a:sym typeface="Calibri"/>
              </a:defRPr>
            </a:lvl3pPr>
            <a:lvl4pPr indent="-228600" lvl="3" marL="1828800" marR="0" algn="l">
              <a:lnSpc>
                <a:spcPct val="90000"/>
              </a:lnSpc>
              <a:spcBef>
                <a:spcPts val="400"/>
              </a:spcBef>
              <a:spcAft>
                <a:spcPts val="0"/>
              </a:spcAft>
              <a:buClr>
                <a:schemeClr val="dk1"/>
              </a:buClr>
              <a:buSzPts val="1200"/>
              <a:buFont typeface="Arial"/>
              <a:buNone/>
              <a:defRPr b="1" i="0" sz="1200" u="none" cap="none" strike="noStrike">
                <a:solidFill>
                  <a:schemeClr val="dk1"/>
                </a:solidFill>
                <a:latin typeface="Calibri"/>
                <a:ea typeface="Calibri"/>
                <a:cs typeface="Calibri"/>
                <a:sym typeface="Calibri"/>
              </a:defRPr>
            </a:lvl4pPr>
            <a:lvl5pPr indent="-228600" lvl="4" marL="2286000" marR="0" algn="l">
              <a:lnSpc>
                <a:spcPct val="90000"/>
              </a:lnSpc>
              <a:spcBef>
                <a:spcPts val="400"/>
              </a:spcBef>
              <a:spcAft>
                <a:spcPts val="0"/>
              </a:spcAft>
              <a:buClr>
                <a:schemeClr val="dk1"/>
              </a:buClr>
              <a:buSzPts val="1200"/>
              <a:buFont typeface="Arial"/>
              <a:buNone/>
              <a:defRPr b="1" i="0" sz="1200" u="none" cap="none" strike="noStrike">
                <a:solidFill>
                  <a:schemeClr val="dk1"/>
                </a:solidFill>
                <a:latin typeface="Calibri"/>
                <a:ea typeface="Calibri"/>
                <a:cs typeface="Calibri"/>
                <a:sym typeface="Calibri"/>
              </a:defRPr>
            </a:lvl5pPr>
            <a:lvl6pPr indent="-228600" lvl="5" marL="2743200" marR="0" algn="l">
              <a:lnSpc>
                <a:spcPct val="90000"/>
              </a:lnSpc>
              <a:spcBef>
                <a:spcPts val="400"/>
              </a:spcBef>
              <a:spcAft>
                <a:spcPts val="0"/>
              </a:spcAft>
              <a:buClr>
                <a:schemeClr val="dk1"/>
              </a:buClr>
              <a:buSzPts val="1200"/>
              <a:buFont typeface="Arial"/>
              <a:buNone/>
              <a:defRPr b="1" i="0" sz="1200" u="none" cap="none" strike="noStrike">
                <a:solidFill>
                  <a:schemeClr val="dk1"/>
                </a:solidFill>
                <a:latin typeface="Calibri"/>
                <a:ea typeface="Calibri"/>
                <a:cs typeface="Calibri"/>
                <a:sym typeface="Calibri"/>
              </a:defRPr>
            </a:lvl6pPr>
            <a:lvl7pPr indent="-228600" lvl="6" marL="3200400" marR="0" algn="l">
              <a:lnSpc>
                <a:spcPct val="90000"/>
              </a:lnSpc>
              <a:spcBef>
                <a:spcPts val="400"/>
              </a:spcBef>
              <a:spcAft>
                <a:spcPts val="0"/>
              </a:spcAft>
              <a:buClr>
                <a:schemeClr val="dk1"/>
              </a:buClr>
              <a:buSzPts val="1200"/>
              <a:buFont typeface="Arial"/>
              <a:buNone/>
              <a:defRPr b="1" i="0" sz="1200" u="none" cap="none" strike="noStrike">
                <a:solidFill>
                  <a:schemeClr val="dk1"/>
                </a:solidFill>
                <a:latin typeface="Calibri"/>
                <a:ea typeface="Calibri"/>
                <a:cs typeface="Calibri"/>
                <a:sym typeface="Calibri"/>
              </a:defRPr>
            </a:lvl7pPr>
            <a:lvl8pPr indent="-228600" lvl="7" marL="3657600" marR="0" algn="l">
              <a:lnSpc>
                <a:spcPct val="90000"/>
              </a:lnSpc>
              <a:spcBef>
                <a:spcPts val="400"/>
              </a:spcBef>
              <a:spcAft>
                <a:spcPts val="0"/>
              </a:spcAft>
              <a:buClr>
                <a:schemeClr val="dk1"/>
              </a:buClr>
              <a:buSzPts val="1200"/>
              <a:buFont typeface="Arial"/>
              <a:buNone/>
              <a:defRPr b="1" i="0" sz="1200" u="none" cap="none" strike="noStrike">
                <a:solidFill>
                  <a:schemeClr val="dk1"/>
                </a:solidFill>
                <a:latin typeface="Calibri"/>
                <a:ea typeface="Calibri"/>
                <a:cs typeface="Calibri"/>
                <a:sym typeface="Calibri"/>
              </a:defRPr>
            </a:lvl8pPr>
            <a:lvl9pPr indent="-228600" lvl="8" marL="4114800" marR="0" algn="l">
              <a:lnSpc>
                <a:spcPct val="90000"/>
              </a:lnSpc>
              <a:spcBef>
                <a:spcPts val="400"/>
              </a:spcBef>
              <a:spcAft>
                <a:spcPts val="0"/>
              </a:spcAft>
              <a:buClr>
                <a:schemeClr val="dk1"/>
              </a:buClr>
              <a:buSzPts val="1200"/>
              <a:buFont typeface="Arial"/>
              <a:buNone/>
              <a:defRPr b="1" i="0" sz="1200" u="none" cap="none" strike="noStrike">
                <a:solidFill>
                  <a:schemeClr val="dk1"/>
                </a:solidFill>
                <a:latin typeface="Calibri"/>
                <a:ea typeface="Calibri"/>
                <a:cs typeface="Calibri"/>
                <a:sym typeface="Calibri"/>
              </a:defRPr>
            </a:lvl9pPr>
          </a:lstStyle>
          <a:p/>
        </p:txBody>
      </p:sp>
      <p:sp>
        <p:nvSpPr>
          <p:cNvPr id="294" name="Google Shape;294;p60"/>
          <p:cNvSpPr txBox="1"/>
          <p:nvPr>
            <p:ph idx="2" type="body"/>
          </p:nvPr>
        </p:nvSpPr>
        <p:spPr>
          <a:xfrm>
            <a:off x="298765" y="1602909"/>
            <a:ext cx="4107600" cy="2921700"/>
          </a:xfrm>
          <a:prstGeom prst="rect">
            <a:avLst/>
          </a:prstGeom>
          <a:noFill/>
          <a:ln>
            <a:noFill/>
          </a:ln>
        </p:spPr>
        <p:txBody>
          <a:bodyPr anchorCtr="0" anchor="t" bIns="34275" lIns="68575" spcFirstLastPara="1" rIns="68575" wrap="square" tIns="34275">
            <a:noAutofit/>
          </a:bodyPr>
          <a:lstStyle>
            <a:lvl1pPr indent="-361950" lvl="0" marL="457200" marR="0" algn="l">
              <a:lnSpc>
                <a:spcPct val="90000"/>
              </a:lnSpc>
              <a:spcBef>
                <a:spcPts val="800"/>
              </a:spcBef>
              <a:spcAft>
                <a:spcPts val="0"/>
              </a:spcAft>
              <a:buClr>
                <a:schemeClr val="dk1"/>
              </a:buClr>
              <a:buSzPts val="2100"/>
              <a:buFont typeface="Arial"/>
              <a:buChar char="•"/>
              <a:defRPr b="0" i="0" sz="2100" u="none" cap="none" strike="noStrike">
                <a:solidFill>
                  <a:schemeClr val="dk1"/>
                </a:solidFill>
                <a:latin typeface="Calibri"/>
                <a:ea typeface="Calibri"/>
                <a:cs typeface="Calibri"/>
                <a:sym typeface="Calibri"/>
              </a:defRPr>
            </a:lvl1pPr>
            <a:lvl2pPr indent="-342900" lvl="1" marL="914400" marR="0" algn="l">
              <a:lnSpc>
                <a:spcPct val="90000"/>
              </a:lnSpc>
              <a:spcBef>
                <a:spcPts val="4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2pPr>
            <a:lvl3pPr indent="-323850" lvl="2" marL="1371600" marR="0" algn="l">
              <a:lnSpc>
                <a:spcPct val="90000"/>
              </a:lnSpc>
              <a:spcBef>
                <a:spcPts val="400"/>
              </a:spcBef>
              <a:spcAft>
                <a:spcPts val="0"/>
              </a:spcAft>
              <a:buClr>
                <a:schemeClr val="dk1"/>
              </a:buClr>
              <a:buSzPts val="1500"/>
              <a:buFont typeface="Arial"/>
              <a:buChar char="•"/>
              <a:defRPr b="0" i="0" sz="1500" u="none" cap="none" strike="noStrike">
                <a:solidFill>
                  <a:schemeClr val="dk1"/>
                </a:solidFill>
                <a:latin typeface="Calibri"/>
                <a:ea typeface="Calibri"/>
                <a:cs typeface="Calibri"/>
                <a:sym typeface="Calibri"/>
              </a:defRPr>
            </a:lvl3pPr>
            <a:lvl4pPr indent="-317500" lvl="3" marL="1828800" marR="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4pPr>
            <a:lvl5pPr indent="-317500" lvl="4" marL="2286000" marR="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5pPr>
            <a:lvl6pPr indent="-317500" lvl="5" marL="2743200" marR="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6pPr>
            <a:lvl7pPr indent="-317500" lvl="6" marL="3200400" marR="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7pPr>
            <a:lvl8pPr indent="-317500" lvl="7" marL="3657600" marR="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8pPr>
            <a:lvl9pPr indent="-317500" lvl="8" marL="4114800" marR="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9pPr>
          </a:lstStyle>
          <a:p/>
        </p:txBody>
      </p:sp>
      <p:sp>
        <p:nvSpPr>
          <p:cNvPr id="295" name="Google Shape;295;p60"/>
          <p:cNvSpPr txBox="1"/>
          <p:nvPr>
            <p:ph idx="3" type="body"/>
          </p:nvPr>
        </p:nvSpPr>
        <p:spPr>
          <a:xfrm>
            <a:off x="4572000" y="984976"/>
            <a:ext cx="4292400" cy="618000"/>
          </a:xfrm>
          <a:prstGeom prst="rect">
            <a:avLst/>
          </a:prstGeom>
          <a:noFill/>
          <a:ln>
            <a:noFill/>
          </a:ln>
        </p:spPr>
        <p:txBody>
          <a:bodyPr anchorCtr="0" anchor="b" bIns="34275" lIns="68575" spcFirstLastPara="1" rIns="68575" wrap="square" tIns="34275">
            <a:noAutofit/>
          </a:bodyPr>
          <a:lstStyle>
            <a:lvl1pPr indent="-228600" lvl="0" marL="457200" marR="0" algn="l">
              <a:lnSpc>
                <a:spcPct val="90000"/>
              </a:lnSpc>
              <a:spcBef>
                <a:spcPts val="800"/>
              </a:spcBef>
              <a:spcAft>
                <a:spcPts val="0"/>
              </a:spcAft>
              <a:buClr>
                <a:schemeClr val="dk1"/>
              </a:buClr>
              <a:buSzPts val="1800"/>
              <a:buFont typeface="Arial"/>
              <a:buNone/>
              <a:defRPr b="1" i="0" sz="1800" u="none" cap="none" strike="noStrike">
                <a:solidFill>
                  <a:schemeClr val="dk1"/>
                </a:solidFill>
                <a:latin typeface="Calibri"/>
                <a:ea typeface="Calibri"/>
                <a:cs typeface="Calibri"/>
                <a:sym typeface="Calibri"/>
              </a:defRPr>
            </a:lvl1pPr>
            <a:lvl2pPr indent="-228600" lvl="1" marL="914400" marR="0" algn="l">
              <a:lnSpc>
                <a:spcPct val="90000"/>
              </a:lnSpc>
              <a:spcBef>
                <a:spcPts val="400"/>
              </a:spcBef>
              <a:spcAft>
                <a:spcPts val="0"/>
              </a:spcAft>
              <a:buClr>
                <a:schemeClr val="dk1"/>
              </a:buClr>
              <a:buSzPts val="1500"/>
              <a:buFont typeface="Arial"/>
              <a:buNone/>
              <a:defRPr b="1" i="0" sz="1500" u="none" cap="none" strike="noStrike">
                <a:solidFill>
                  <a:schemeClr val="dk1"/>
                </a:solidFill>
                <a:latin typeface="Calibri"/>
                <a:ea typeface="Calibri"/>
                <a:cs typeface="Calibri"/>
                <a:sym typeface="Calibri"/>
              </a:defRPr>
            </a:lvl2pPr>
            <a:lvl3pPr indent="-228600" lvl="2" marL="1371600" marR="0" algn="l">
              <a:lnSpc>
                <a:spcPct val="90000"/>
              </a:lnSpc>
              <a:spcBef>
                <a:spcPts val="400"/>
              </a:spcBef>
              <a:spcAft>
                <a:spcPts val="0"/>
              </a:spcAft>
              <a:buClr>
                <a:schemeClr val="dk1"/>
              </a:buClr>
              <a:buSzPts val="1400"/>
              <a:buFont typeface="Arial"/>
              <a:buNone/>
              <a:defRPr b="1" i="0" sz="1400" u="none" cap="none" strike="noStrike">
                <a:solidFill>
                  <a:schemeClr val="dk1"/>
                </a:solidFill>
                <a:latin typeface="Calibri"/>
                <a:ea typeface="Calibri"/>
                <a:cs typeface="Calibri"/>
                <a:sym typeface="Calibri"/>
              </a:defRPr>
            </a:lvl3pPr>
            <a:lvl4pPr indent="-228600" lvl="3" marL="1828800" marR="0" algn="l">
              <a:lnSpc>
                <a:spcPct val="90000"/>
              </a:lnSpc>
              <a:spcBef>
                <a:spcPts val="400"/>
              </a:spcBef>
              <a:spcAft>
                <a:spcPts val="0"/>
              </a:spcAft>
              <a:buClr>
                <a:schemeClr val="dk1"/>
              </a:buClr>
              <a:buSzPts val="1200"/>
              <a:buFont typeface="Arial"/>
              <a:buNone/>
              <a:defRPr b="1" i="0" sz="1200" u="none" cap="none" strike="noStrike">
                <a:solidFill>
                  <a:schemeClr val="dk1"/>
                </a:solidFill>
                <a:latin typeface="Calibri"/>
                <a:ea typeface="Calibri"/>
                <a:cs typeface="Calibri"/>
                <a:sym typeface="Calibri"/>
              </a:defRPr>
            </a:lvl4pPr>
            <a:lvl5pPr indent="-228600" lvl="4" marL="2286000" marR="0" algn="l">
              <a:lnSpc>
                <a:spcPct val="90000"/>
              </a:lnSpc>
              <a:spcBef>
                <a:spcPts val="400"/>
              </a:spcBef>
              <a:spcAft>
                <a:spcPts val="0"/>
              </a:spcAft>
              <a:buClr>
                <a:schemeClr val="dk1"/>
              </a:buClr>
              <a:buSzPts val="1200"/>
              <a:buFont typeface="Arial"/>
              <a:buNone/>
              <a:defRPr b="1" i="0" sz="1200" u="none" cap="none" strike="noStrike">
                <a:solidFill>
                  <a:schemeClr val="dk1"/>
                </a:solidFill>
                <a:latin typeface="Calibri"/>
                <a:ea typeface="Calibri"/>
                <a:cs typeface="Calibri"/>
                <a:sym typeface="Calibri"/>
              </a:defRPr>
            </a:lvl5pPr>
            <a:lvl6pPr indent="-228600" lvl="5" marL="2743200" marR="0" algn="l">
              <a:lnSpc>
                <a:spcPct val="90000"/>
              </a:lnSpc>
              <a:spcBef>
                <a:spcPts val="400"/>
              </a:spcBef>
              <a:spcAft>
                <a:spcPts val="0"/>
              </a:spcAft>
              <a:buClr>
                <a:schemeClr val="dk1"/>
              </a:buClr>
              <a:buSzPts val="1200"/>
              <a:buFont typeface="Arial"/>
              <a:buNone/>
              <a:defRPr b="1" i="0" sz="1200" u="none" cap="none" strike="noStrike">
                <a:solidFill>
                  <a:schemeClr val="dk1"/>
                </a:solidFill>
                <a:latin typeface="Calibri"/>
                <a:ea typeface="Calibri"/>
                <a:cs typeface="Calibri"/>
                <a:sym typeface="Calibri"/>
              </a:defRPr>
            </a:lvl6pPr>
            <a:lvl7pPr indent="-228600" lvl="6" marL="3200400" marR="0" algn="l">
              <a:lnSpc>
                <a:spcPct val="90000"/>
              </a:lnSpc>
              <a:spcBef>
                <a:spcPts val="400"/>
              </a:spcBef>
              <a:spcAft>
                <a:spcPts val="0"/>
              </a:spcAft>
              <a:buClr>
                <a:schemeClr val="dk1"/>
              </a:buClr>
              <a:buSzPts val="1200"/>
              <a:buFont typeface="Arial"/>
              <a:buNone/>
              <a:defRPr b="1" i="0" sz="1200" u="none" cap="none" strike="noStrike">
                <a:solidFill>
                  <a:schemeClr val="dk1"/>
                </a:solidFill>
                <a:latin typeface="Calibri"/>
                <a:ea typeface="Calibri"/>
                <a:cs typeface="Calibri"/>
                <a:sym typeface="Calibri"/>
              </a:defRPr>
            </a:lvl7pPr>
            <a:lvl8pPr indent="-228600" lvl="7" marL="3657600" marR="0" algn="l">
              <a:lnSpc>
                <a:spcPct val="90000"/>
              </a:lnSpc>
              <a:spcBef>
                <a:spcPts val="400"/>
              </a:spcBef>
              <a:spcAft>
                <a:spcPts val="0"/>
              </a:spcAft>
              <a:buClr>
                <a:schemeClr val="dk1"/>
              </a:buClr>
              <a:buSzPts val="1200"/>
              <a:buFont typeface="Arial"/>
              <a:buNone/>
              <a:defRPr b="1" i="0" sz="1200" u="none" cap="none" strike="noStrike">
                <a:solidFill>
                  <a:schemeClr val="dk1"/>
                </a:solidFill>
                <a:latin typeface="Calibri"/>
                <a:ea typeface="Calibri"/>
                <a:cs typeface="Calibri"/>
                <a:sym typeface="Calibri"/>
              </a:defRPr>
            </a:lvl8pPr>
            <a:lvl9pPr indent="-228600" lvl="8" marL="4114800" marR="0" algn="l">
              <a:lnSpc>
                <a:spcPct val="90000"/>
              </a:lnSpc>
              <a:spcBef>
                <a:spcPts val="400"/>
              </a:spcBef>
              <a:spcAft>
                <a:spcPts val="0"/>
              </a:spcAft>
              <a:buClr>
                <a:schemeClr val="dk1"/>
              </a:buClr>
              <a:buSzPts val="1200"/>
              <a:buFont typeface="Arial"/>
              <a:buNone/>
              <a:defRPr b="1" i="0" sz="1200" u="none" cap="none" strike="noStrike">
                <a:solidFill>
                  <a:schemeClr val="dk1"/>
                </a:solidFill>
                <a:latin typeface="Calibri"/>
                <a:ea typeface="Calibri"/>
                <a:cs typeface="Calibri"/>
                <a:sym typeface="Calibri"/>
              </a:defRPr>
            </a:lvl9pPr>
          </a:lstStyle>
          <a:p/>
        </p:txBody>
      </p:sp>
      <p:sp>
        <p:nvSpPr>
          <p:cNvPr id="296" name="Google Shape;296;p60"/>
          <p:cNvSpPr txBox="1"/>
          <p:nvPr>
            <p:ph idx="4" type="body"/>
          </p:nvPr>
        </p:nvSpPr>
        <p:spPr>
          <a:xfrm>
            <a:off x="4572000" y="1602910"/>
            <a:ext cx="4292400" cy="2921700"/>
          </a:xfrm>
          <a:prstGeom prst="rect">
            <a:avLst/>
          </a:prstGeom>
          <a:noFill/>
          <a:ln>
            <a:noFill/>
          </a:ln>
        </p:spPr>
        <p:txBody>
          <a:bodyPr anchorCtr="0" anchor="t" bIns="34275" lIns="68575" spcFirstLastPara="1" rIns="68575" wrap="square" tIns="34275">
            <a:noAutofit/>
          </a:bodyPr>
          <a:lstStyle>
            <a:lvl1pPr indent="-361950" lvl="0" marL="457200" marR="0" algn="l">
              <a:lnSpc>
                <a:spcPct val="90000"/>
              </a:lnSpc>
              <a:spcBef>
                <a:spcPts val="800"/>
              </a:spcBef>
              <a:spcAft>
                <a:spcPts val="0"/>
              </a:spcAft>
              <a:buClr>
                <a:schemeClr val="dk1"/>
              </a:buClr>
              <a:buSzPts val="2100"/>
              <a:buFont typeface="Arial"/>
              <a:buChar char="•"/>
              <a:defRPr b="0" i="0" sz="2100" u="none" cap="none" strike="noStrike">
                <a:solidFill>
                  <a:schemeClr val="dk1"/>
                </a:solidFill>
                <a:latin typeface="Calibri"/>
                <a:ea typeface="Calibri"/>
                <a:cs typeface="Calibri"/>
                <a:sym typeface="Calibri"/>
              </a:defRPr>
            </a:lvl1pPr>
            <a:lvl2pPr indent="-342900" lvl="1" marL="914400" marR="0" algn="l">
              <a:lnSpc>
                <a:spcPct val="90000"/>
              </a:lnSpc>
              <a:spcBef>
                <a:spcPts val="4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2pPr>
            <a:lvl3pPr indent="-323850" lvl="2" marL="1371600" marR="0" algn="l">
              <a:lnSpc>
                <a:spcPct val="90000"/>
              </a:lnSpc>
              <a:spcBef>
                <a:spcPts val="400"/>
              </a:spcBef>
              <a:spcAft>
                <a:spcPts val="0"/>
              </a:spcAft>
              <a:buClr>
                <a:schemeClr val="dk1"/>
              </a:buClr>
              <a:buSzPts val="1500"/>
              <a:buFont typeface="Arial"/>
              <a:buChar char="•"/>
              <a:defRPr b="0" i="0" sz="1500" u="none" cap="none" strike="noStrike">
                <a:solidFill>
                  <a:schemeClr val="dk1"/>
                </a:solidFill>
                <a:latin typeface="Calibri"/>
                <a:ea typeface="Calibri"/>
                <a:cs typeface="Calibri"/>
                <a:sym typeface="Calibri"/>
              </a:defRPr>
            </a:lvl3pPr>
            <a:lvl4pPr indent="-317500" lvl="3" marL="1828800" marR="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4pPr>
            <a:lvl5pPr indent="-317500" lvl="4" marL="2286000" marR="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5pPr>
            <a:lvl6pPr indent="-317500" lvl="5" marL="2743200" marR="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6pPr>
            <a:lvl7pPr indent="-317500" lvl="6" marL="3200400" marR="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7pPr>
            <a:lvl8pPr indent="-317500" lvl="7" marL="3657600" marR="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8pPr>
            <a:lvl9pPr indent="-317500" lvl="8" marL="4114800" marR="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9pPr>
          </a:lstStyle>
          <a:p/>
        </p:txBody>
      </p:sp>
      <p:sp>
        <p:nvSpPr>
          <p:cNvPr id="297" name="Google Shape;297;p60"/>
          <p:cNvSpPr txBox="1"/>
          <p:nvPr>
            <p:ph type="title"/>
          </p:nvPr>
        </p:nvSpPr>
        <p:spPr>
          <a:xfrm>
            <a:off x="198882" y="336042"/>
            <a:ext cx="6247500" cy="480000"/>
          </a:xfrm>
          <a:prstGeom prst="rect">
            <a:avLst/>
          </a:prstGeom>
          <a:noFill/>
          <a:ln>
            <a:noFill/>
          </a:ln>
        </p:spPr>
        <p:txBody>
          <a:bodyPr anchorCtr="0" anchor="ctr" bIns="34275" lIns="68575" spcFirstLastPara="1" rIns="68575" wrap="square" tIns="34275">
            <a:normAutofit/>
          </a:bodyPr>
          <a:lstStyle>
            <a:lvl1pPr lvl="0" algn="l">
              <a:lnSpc>
                <a:spcPct val="90000"/>
              </a:lnSpc>
              <a:spcBef>
                <a:spcPts val="0"/>
              </a:spcBef>
              <a:spcAft>
                <a:spcPts val="0"/>
              </a:spcAft>
              <a:buClr>
                <a:schemeClr val="dk1"/>
              </a:buClr>
              <a:buSzPts val="14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Tree>
  </p:cSld>
  <p:clrMapOvr>
    <a:masterClrMapping/>
  </p:clrMapOvr>
</p:sldLayout>
</file>

<file path=ppt/slideLayouts/slideLayout5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p:cSld name="Blank">
    <p:spTree>
      <p:nvGrpSpPr>
        <p:cNvPr id="298" name="Shape 298"/>
        <p:cNvGrpSpPr/>
        <p:nvPr/>
      </p:nvGrpSpPr>
      <p:grpSpPr>
        <a:xfrm>
          <a:off x="0" y="0"/>
          <a:ext cx="0" cy="0"/>
          <a:chOff x="0" y="0"/>
          <a:chExt cx="0" cy="0"/>
        </a:xfrm>
      </p:grpSpPr>
      <p:sp>
        <p:nvSpPr>
          <p:cNvPr id="299" name="Google Shape;299;p61"/>
          <p:cNvSpPr txBox="1"/>
          <p:nvPr>
            <p:ph type="title"/>
          </p:nvPr>
        </p:nvSpPr>
        <p:spPr>
          <a:xfrm>
            <a:off x="198882" y="336042"/>
            <a:ext cx="6247500" cy="480000"/>
          </a:xfrm>
          <a:prstGeom prst="rect">
            <a:avLst/>
          </a:prstGeom>
          <a:noFill/>
          <a:ln>
            <a:noFill/>
          </a:ln>
        </p:spPr>
        <p:txBody>
          <a:bodyPr anchorCtr="0" anchor="ctr" bIns="34275" lIns="68575" spcFirstLastPara="1" rIns="68575" wrap="square" tIns="34275">
            <a:normAutofit/>
          </a:bodyPr>
          <a:lstStyle>
            <a:lvl1pPr lvl="0" algn="l">
              <a:lnSpc>
                <a:spcPct val="90000"/>
              </a:lnSpc>
              <a:spcBef>
                <a:spcPts val="0"/>
              </a:spcBef>
              <a:spcAft>
                <a:spcPts val="0"/>
              </a:spcAft>
              <a:buClr>
                <a:schemeClr val="dk1"/>
              </a:buClr>
              <a:buSzPts val="14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Tree>
  </p:cSld>
  <p:clrMapOvr>
    <a:masterClrMapping/>
  </p:clrMapOvr>
</p:sldLayout>
</file>

<file path=ppt/slideLayouts/slideLayout5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p:cSld name="Content with Caption">
    <p:spTree>
      <p:nvGrpSpPr>
        <p:cNvPr id="300" name="Shape 300"/>
        <p:cNvGrpSpPr/>
        <p:nvPr/>
      </p:nvGrpSpPr>
      <p:grpSpPr>
        <a:xfrm>
          <a:off x="0" y="0"/>
          <a:ext cx="0" cy="0"/>
          <a:chOff x="0" y="0"/>
          <a:chExt cx="0" cy="0"/>
        </a:xfrm>
      </p:grpSpPr>
      <p:sp>
        <p:nvSpPr>
          <p:cNvPr id="301" name="Google Shape;301;p62"/>
          <p:cNvSpPr txBox="1"/>
          <p:nvPr>
            <p:ph idx="1" type="body"/>
          </p:nvPr>
        </p:nvSpPr>
        <p:spPr>
          <a:xfrm>
            <a:off x="3587846" y="906106"/>
            <a:ext cx="4629300" cy="3655200"/>
          </a:xfrm>
          <a:prstGeom prst="rect">
            <a:avLst/>
          </a:prstGeom>
          <a:noFill/>
          <a:ln>
            <a:noFill/>
          </a:ln>
        </p:spPr>
        <p:txBody>
          <a:bodyPr anchorCtr="0" anchor="t" bIns="34275" lIns="68575" spcFirstLastPara="1" rIns="68575" wrap="square" tIns="34275">
            <a:noAutofit/>
          </a:bodyPr>
          <a:lstStyle>
            <a:lvl1pPr indent="-381000" lvl="0" marL="457200" marR="0" algn="l">
              <a:lnSpc>
                <a:spcPct val="90000"/>
              </a:lnSpc>
              <a:spcBef>
                <a:spcPts val="8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1pPr>
            <a:lvl2pPr indent="-361950" lvl="1" marL="914400" marR="0" algn="l">
              <a:lnSpc>
                <a:spcPct val="90000"/>
              </a:lnSpc>
              <a:spcBef>
                <a:spcPts val="400"/>
              </a:spcBef>
              <a:spcAft>
                <a:spcPts val="0"/>
              </a:spcAft>
              <a:buClr>
                <a:schemeClr val="dk1"/>
              </a:buClr>
              <a:buSzPts val="2100"/>
              <a:buFont typeface="Arial"/>
              <a:buChar char="•"/>
              <a:defRPr b="0" i="0" sz="2100" u="none" cap="none" strike="noStrike">
                <a:solidFill>
                  <a:schemeClr val="dk1"/>
                </a:solidFill>
                <a:latin typeface="Calibri"/>
                <a:ea typeface="Calibri"/>
                <a:cs typeface="Calibri"/>
                <a:sym typeface="Calibri"/>
              </a:defRPr>
            </a:lvl2pPr>
            <a:lvl3pPr indent="-342900" lvl="2" marL="1371600" marR="0" algn="l">
              <a:lnSpc>
                <a:spcPct val="90000"/>
              </a:lnSpc>
              <a:spcBef>
                <a:spcPts val="4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3pPr>
            <a:lvl4pPr indent="-323850" lvl="3" marL="1828800" marR="0" algn="l">
              <a:lnSpc>
                <a:spcPct val="90000"/>
              </a:lnSpc>
              <a:spcBef>
                <a:spcPts val="400"/>
              </a:spcBef>
              <a:spcAft>
                <a:spcPts val="0"/>
              </a:spcAft>
              <a:buClr>
                <a:schemeClr val="dk1"/>
              </a:buClr>
              <a:buSzPts val="1500"/>
              <a:buFont typeface="Arial"/>
              <a:buChar char="•"/>
              <a:defRPr b="0" i="0" sz="1500" u="none" cap="none" strike="noStrike">
                <a:solidFill>
                  <a:schemeClr val="dk1"/>
                </a:solidFill>
                <a:latin typeface="Calibri"/>
                <a:ea typeface="Calibri"/>
                <a:cs typeface="Calibri"/>
                <a:sym typeface="Calibri"/>
              </a:defRPr>
            </a:lvl4pPr>
            <a:lvl5pPr indent="-323850" lvl="4" marL="2286000" marR="0" algn="l">
              <a:lnSpc>
                <a:spcPct val="90000"/>
              </a:lnSpc>
              <a:spcBef>
                <a:spcPts val="400"/>
              </a:spcBef>
              <a:spcAft>
                <a:spcPts val="0"/>
              </a:spcAft>
              <a:buClr>
                <a:schemeClr val="dk1"/>
              </a:buClr>
              <a:buSzPts val="1500"/>
              <a:buFont typeface="Arial"/>
              <a:buChar char="•"/>
              <a:defRPr b="0" i="0" sz="1500" u="none" cap="none" strike="noStrike">
                <a:solidFill>
                  <a:schemeClr val="dk1"/>
                </a:solidFill>
                <a:latin typeface="Calibri"/>
                <a:ea typeface="Calibri"/>
                <a:cs typeface="Calibri"/>
                <a:sym typeface="Calibri"/>
              </a:defRPr>
            </a:lvl5pPr>
            <a:lvl6pPr indent="-323850" lvl="5" marL="2743200" marR="0" algn="l">
              <a:lnSpc>
                <a:spcPct val="90000"/>
              </a:lnSpc>
              <a:spcBef>
                <a:spcPts val="400"/>
              </a:spcBef>
              <a:spcAft>
                <a:spcPts val="0"/>
              </a:spcAft>
              <a:buClr>
                <a:schemeClr val="dk1"/>
              </a:buClr>
              <a:buSzPts val="1500"/>
              <a:buFont typeface="Arial"/>
              <a:buChar char="•"/>
              <a:defRPr b="0" i="0" sz="1500" u="none" cap="none" strike="noStrike">
                <a:solidFill>
                  <a:schemeClr val="dk1"/>
                </a:solidFill>
                <a:latin typeface="Calibri"/>
                <a:ea typeface="Calibri"/>
                <a:cs typeface="Calibri"/>
                <a:sym typeface="Calibri"/>
              </a:defRPr>
            </a:lvl6pPr>
            <a:lvl7pPr indent="-323850" lvl="6" marL="3200400" marR="0" algn="l">
              <a:lnSpc>
                <a:spcPct val="90000"/>
              </a:lnSpc>
              <a:spcBef>
                <a:spcPts val="400"/>
              </a:spcBef>
              <a:spcAft>
                <a:spcPts val="0"/>
              </a:spcAft>
              <a:buClr>
                <a:schemeClr val="dk1"/>
              </a:buClr>
              <a:buSzPts val="1500"/>
              <a:buFont typeface="Arial"/>
              <a:buChar char="•"/>
              <a:defRPr b="0" i="0" sz="1500" u="none" cap="none" strike="noStrike">
                <a:solidFill>
                  <a:schemeClr val="dk1"/>
                </a:solidFill>
                <a:latin typeface="Calibri"/>
                <a:ea typeface="Calibri"/>
                <a:cs typeface="Calibri"/>
                <a:sym typeface="Calibri"/>
              </a:defRPr>
            </a:lvl7pPr>
            <a:lvl8pPr indent="-323850" lvl="7" marL="3657600" marR="0" algn="l">
              <a:lnSpc>
                <a:spcPct val="90000"/>
              </a:lnSpc>
              <a:spcBef>
                <a:spcPts val="400"/>
              </a:spcBef>
              <a:spcAft>
                <a:spcPts val="0"/>
              </a:spcAft>
              <a:buClr>
                <a:schemeClr val="dk1"/>
              </a:buClr>
              <a:buSzPts val="1500"/>
              <a:buFont typeface="Arial"/>
              <a:buChar char="•"/>
              <a:defRPr b="0" i="0" sz="1500" u="none" cap="none" strike="noStrike">
                <a:solidFill>
                  <a:schemeClr val="dk1"/>
                </a:solidFill>
                <a:latin typeface="Calibri"/>
                <a:ea typeface="Calibri"/>
                <a:cs typeface="Calibri"/>
                <a:sym typeface="Calibri"/>
              </a:defRPr>
            </a:lvl8pPr>
            <a:lvl9pPr indent="-323850" lvl="8" marL="4114800" marR="0" algn="l">
              <a:lnSpc>
                <a:spcPct val="90000"/>
              </a:lnSpc>
              <a:spcBef>
                <a:spcPts val="400"/>
              </a:spcBef>
              <a:spcAft>
                <a:spcPts val="0"/>
              </a:spcAft>
              <a:buClr>
                <a:schemeClr val="dk1"/>
              </a:buClr>
              <a:buSzPts val="1500"/>
              <a:buFont typeface="Arial"/>
              <a:buChar char="•"/>
              <a:defRPr b="0" i="0" sz="1500" u="none" cap="none" strike="noStrike">
                <a:solidFill>
                  <a:schemeClr val="dk1"/>
                </a:solidFill>
                <a:latin typeface="Calibri"/>
                <a:ea typeface="Calibri"/>
                <a:cs typeface="Calibri"/>
                <a:sym typeface="Calibri"/>
              </a:defRPr>
            </a:lvl9pPr>
          </a:lstStyle>
          <a:p/>
        </p:txBody>
      </p:sp>
      <p:sp>
        <p:nvSpPr>
          <p:cNvPr id="302" name="Google Shape;302;p62"/>
          <p:cNvSpPr txBox="1"/>
          <p:nvPr>
            <p:ph idx="2" type="body"/>
          </p:nvPr>
        </p:nvSpPr>
        <p:spPr>
          <a:xfrm>
            <a:off x="330296" y="1708588"/>
            <a:ext cx="2949300" cy="2858700"/>
          </a:xfrm>
          <a:prstGeom prst="rect">
            <a:avLst/>
          </a:prstGeom>
          <a:noFill/>
          <a:ln>
            <a:noFill/>
          </a:ln>
        </p:spPr>
        <p:txBody>
          <a:bodyPr anchorCtr="0" anchor="t" bIns="34275" lIns="68575" spcFirstLastPara="1" rIns="68575" wrap="square" tIns="34275">
            <a:noAutofit/>
          </a:bodyPr>
          <a:lstStyle>
            <a:lvl1pPr indent="-228600" lvl="0" marL="457200" marR="0" algn="l">
              <a:lnSpc>
                <a:spcPct val="90000"/>
              </a:lnSpc>
              <a:spcBef>
                <a:spcPts val="800"/>
              </a:spcBef>
              <a:spcAft>
                <a:spcPts val="0"/>
              </a:spcAft>
              <a:buClr>
                <a:schemeClr val="dk1"/>
              </a:buClr>
              <a:buSzPts val="1200"/>
              <a:buFont typeface="Arial"/>
              <a:buNone/>
              <a:defRPr b="0" i="0" sz="1200" u="none" cap="none" strike="noStrike">
                <a:solidFill>
                  <a:schemeClr val="dk1"/>
                </a:solidFill>
                <a:latin typeface="Calibri"/>
                <a:ea typeface="Calibri"/>
                <a:cs typeface="Calibri"/>
                <a:sym typeface="Calibri"/>
              </a:defRPr>
            </a:lvl1pPr>
            <a:lvl2pPr indent="-228600" lvl="1" marL="914400" marR="0" algn="l">
              <a:lnSpc>
                <a:spcPct val="90000"/>
              </a:lnSpc>
              <a:spcBef>
                <a:spcPts val="400"/>
              </a:spcBef>
              <a:spcAft>
                <a:spcPts val="0"/>
              </a:spcAft>
              <a:buClr>
                <a:schemeClr val="dk1"/>
              </a:buClr>
              <a:buSzPts val="1100"/>
              <a:buFont typeface="Arial"/>
              <a:buNone/>
              <a:defRPr b="0" i="0" sz="1100" u="none" cap="none" strike="noStrike">
                <a:solidFill>
                  <a:schemeClr val="dk1"/>
                </a:solidFill>
                <a:latin typeface="Calibri"/>
                <a:ea typeface="Calibri"/>
                <a:cs typeface="Calibri"/>
                <a:sym typeface="Calibri"/>
              </a:defRPr>
            </a:lvl2pPr>
            <a:lvl3pPr indent="-228600" lvl="2" marL="1371600" marR="0" algn="l">
              <a:lnSpc>
                <a:spcPct val="90000"/>
              </a:lnSpc>
              <a:spcBef>
                <a:spcPts val="400"/>
              </a:spcBef>
              <a:spcAft>
                <a:spcPts val="0"/>
              </a:spcAft>
              <a:buClr>
                <a:schemeClr val="dk1"/>
              </a:buClr>
              <a:buSzPts val="900"/>
              <a:buFont typeface="Arial"/>
              <a:buNone/>
              <a:defRPr b="0" i="0" sz="900" u="none" cap="none" strike="noStrike">
                <a:solidFill>
                  <a:schemeClr val="dk1"/>
                </a:solidFill>
                <a:latin typeface="Calibri"/>
                <a:ea typeface="Calibri"/>
                <a:cs typeface="Calibri"/>
                <a:sym typeface="Calibri"/>
              </a:defRPr>
            </a:lvl3pPr>
            <a:lvl4pPr indent="-228600" lvl="3" marL="1828800" marR="0" algn="l">
              <a:lnSpc>
                <a:spcPct val="90000"/>
              </a:lnSpc>
              <a:spcBef>
                <a:spcPts val="400"/>
              </a:spcBef>
              <a:spcAft>
                <a:spcPts val="0"/>
              </a:spcAft>
              <a:buClr>
                <a:schemeClr val="dk1"/>
              </a:buClr>
              <a:buSzPts val="800"/>
              <a:buFont typeface="Arial"/>
              <a:buNone/>
              <a:defRPr b="0" i="0" sz="800" u="none" cap="none" strike="noStrike">
                <a:solidFill>
                  <a:schemeClr val="dk1"/>
                </a:solidFill>
                <a:latin typeface="Calibri"/>
                <a:ea typeface="Calibri"/>
                <a:cs typeface="Calibri"/>
                <a:sym typeface="Calibri"/>
              </a:defRPr>
            </a:lvl4pPr>
            <a:lvl5pPr indent="-228600" lvl="4" marL="2286000" marR="0" algn="l">
              <a:lnSpc>
                <a:spcPct val="90000"/>
              </a:lnSpc>
              <a:spcBef>
                <a:spcPts val="400"/>
              </a:spcBef>
              <a:spcAft>
                <a:spcPts val="0"/>
              </a:spcAft>
              <a:buClr>
                <a:schemeClr val="dk1"/>
              </a:buClr>
              <a:buSzPts val="800"/>
              <a:buFont typeface="Arial"/>
              <a:buNone/>
              <a:defRPr b="0" i="0" sz="800" u="none" cap="none" strike="noStrike">
                <a:solidFill>
                  <a:schemeClr val="dk1"/>
                </a:solidFill>
                <a:latin typeface="Calibri"/>
                <a:ea typeface="Calibri"/>
                <a:cs typeface="Calibri"/>
                <a:sym typeface="Calibri"/>
              </a:defRPr>
            </a:lvl5pPr>
            <a:lvl6pPr indent="-228600" lvl="5" marL="2743200" marR="0" algn="l">
              <a:lnSpc>
                <a:spcPct val="90000"/>
              </a:lnSpc>
              <a:spcBef>
                <a:spcPts val="400"/>
              </a:spcBef>
              <a:spcAft>
                <a:spcPts val="0"/>
              </a:spcAft>
              <a:buClr>
                <a:schemeClr val="dk1"/>
              </a:buClr>
              <a:buSzPts val="800"/>
              <a:buFont typeface="Arial"/>
              <a:buNone/>
              <a:defRPr b="0" i="0" sz="800" u="none" cap="none" strike="noStrike">
                <a:solidFill>
                  <a:schemeClr val="dk1"/>
                </a:solidFill>
                <a:latin typeface="Calibri"/>
                <a:ea typeface="Calibri"/>
                <a:cs typeface="Calibri"/>
                <a:sym typeface="Calibri"/>
              </a:defRPr>
            </a:lvl6pPr>
            <a:lvl7pPr indent="-228600" lvl="6" marL="3200400" marR="0" algn="l">
              <a:lnSpc>
                <a:spcPct val="90000"/>
              </a:lnSpc>
              <a:spcBef>
                <a:spcPts val="400"/>
              </a:spcBef>
              <a:spcAft>
                <a:spcPts val="0"/>
              </a:spcAft>
              <a:buClr>
                <a:schemeClr val="dk1"/>
              </a:buClr>
              <a:buSzPts val="800"/>
              <a:buFont typeface="Arial"/>
              <a:buNone/>
              <a:defRPr b="0" i="0" sz="800" u="none" cap="none" strike="noStrike">
                <a:solidFill>
                  <a:schemeClr val="dk1"/>
                </a:solidFill>
                <a:latin typeface="Calibri"/>
                <a:ea typeface="Calibri"/>
                <a:cs typeface="Calibri"/>
                <a:sym typeface="Calibri"/>
              </a:defRPr>
            </a:lvl7pPr>
            <a:lvl8pPr indent="-228600" lvl="7" marL="3657600" marR="0" algn="l">
              <a:lnSpc>
                <a:spcPct val="90000"/>
              </a:lnSpc>
              <a:spcBef>
                <a:spcPts val="400"/>
              </a:spcBef>
              <a:spcAft>
                <a:spcPts val="0"/>
              </a:spcAft>
              <a:buClr>
                <a:schemeClr val="dk1"/>
              </a:buClr>
              <a:buSzPts val="800"/>
              <a:buFont typeface="Arial"/>
              <a:buNone/>
              <a:defRPr b="0" i="0" sz="800" u="none" cap="none" strike="noStrike">
                <a:solidFill>
                  <a:schemeClr val="dk1"/>
                </a:solidFill>
                <a:latin typeface="Calibri"/>
                <a:ea typeface="Calibri"/>
                <a:cs typeface="Calibri"/>
                <a:sym typeface="Calibri"/>
              </a:defRPr>
            </a:lvl8pPr>
            <a:lvl9pPr indent="-228600" lvl="8" marL="4114800" marR="0" algn="l">
              <a:lnSpc>
                <a:spcPct val="90000"/>
              </a:lnSpc>
              <a:spcBef>
                <a:spcPts val="400"/>
              </a:spcBef>
              <a:spcAft>
                <a:spcPts val="0"/>
              </a:spcAft>
              <a:buClr>
                <a:schemeClr val="dk1"/>
              </a:buClr>
              <a:buSzPts val="800"/>
              <a:buFont typeface="Arial"/>
              <a:buNone/>
              <a:defRPr b="0" i="0" sz="800" u="none" cap="none" strike="noStrike">
                <a:solidFill>
                  <a:schemeClr val="dk1"/>
                </a:solidFill>
                <a:latin typeface="Calibri"/>
                <a:ea typeface="Calibri"/>
                <a:cs typeface="Calibri"/>
                <a:sym typeface="Calibri"/>
              </a:defRPr>
            </a:lvl9pPr>
          </a:lstStyle>
          <a:p/>
        </p:txBody>
      </p:sp>
      <p:sp>
        <p:nvSpPr>
          <p:cNvPr id="303" name="Google Shape;303;p62"/>
          <p:cNvSpPr txBox="1"/>
          <p:nvPr>
            <p:ph type="title"/>
          </p:nvPr>
        </p:nvSpPr>
        <p:spPr>
          <a:xfrm>
            <a:off x="198882" y="336042"/>
            <a:ext cx="6247500" cy="480000"/>
          </a:xfrm>
          <a:prstGeom prst="rect">
            <a:avLst/>
          </a:prstGeom>
          <a:noFill/>
          <a:ln>
            <a:noFill/>
          </a:ln>
        </p:spPr>
        <p:txBody>
          <a:bodyPr anchorCtr="0" anchor="ctr" bIns="34275" lIns="68575" spcFirstLastPara="1" rIns="68575" wrap="square" tIns="34275">
            <a:normAutofit/>
          </a:bodyPr>
          <a:lstStyle>
            <a:lvl1pPr lvl="0" algn="l">
              <a:lnSpc>
                <a:spcPct val="90000"/>
              </a:lnSpc>
              <a:spcBef>
                <a:spcPts val="0"/>
              </a:spcBef>
              <a:spcAft>
                <a:spcPts val="0"/>
              </a:spcAft>
              <a:buClr>
                <a:schemeClr val="dk1"/>
              </a:buClr>
              <a:buSzPts val="14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Tree>
  </p:cSld>
  <p:clrMapOvr>
    <a:masterClrMapping/>
  </p:clrMapOvr>
</p:sldLayout>
</file>

<file path=ppt/slideLayouts/slideLayout5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No Progress Bar)">
  <p:cSld name="Content (No Progress Bar)">
    <p:spTree>
      <p:nvGrpSpPr>
        <p:cNvPr id="304" name="Shape 304"/>
        <p:cNvGrpSpPr/>
        <p:nvPr/>
      </p:nvGrpSpPr>
      <p:grpSpPr>
        <a:xfrm>
          <a:off x="0" y="0"/>
          <a:ext cx="0" cy="0"/>
          <a:chOff x="0" y="0"/>
          <a:chExt cx="0" cy="0"/>
        </a:xfrm>
      </p:grpSpPr>
      <p:sp>
        <p:nvSpPr>
          <p:cNvPr id="305" name="Google Shape;305;p63"/>
          <p:cNvSpPr txBox="1"/>
          <p:nvPr>
            <p:ph idx="1" type="body"/>
          </p:nvPr>
        </p:nvSpPr>
        <p:spPr>
          <a:xfrm>
            <a:off x="291661" y="1031057"/>
            <a:ext cx="8623800" cy="3619800"/>
          </a:xfrm>
          <a:prstGeom prst="rect">
            <a:avLst/>
          </a:prstGeom>
          <a:noFill/>
          <a:ln>
            <a:noFill/>
          </a:ln>
        </p:spPr>
        <p:txBody>
          <a:bodyPr anchorCtr="0" anchor="t" bIns="34275" lIns="68575" spcFirstLastPara="1" rIns="68575" wrap="square" tIns="34275">
            <a:noAutofit/>
          </a:bodyPr>
          <a:lstStyle>
            <a:lvl1pPr indent="-361950" lvl="0" marL="457200" marR="0" algn="l">
              <a:lnSpc>
                <a:spcPct val="90000"/>
              </a:lnSpc>
              <a:spcBef>
                <a:spcPts val="800"/>
              </a:spcBef>
              <a:spcAft>
                <a:spcPts val="0"/>
              </a:spcAft>
              <a:buClr>
                <a:schemeClr val="dk1"/>
              </a:buClr>
              <a:buSzPts val="2100"/>
              <a:buFont typeface="Arial"/>
              <a:buChar char="•"/>
              <a:defRPr b="0" i="0" sz="2100" u="none" cap="none" strike="noStrike">
                <a:solidFill>
                  <a:schemeClr val="dk1"/>
                </a:solidFill>
                <a:latin typeface="Calibri"/>
                <a:ea typeface="Calibri"/>
                <a:cs typeface="Calibri"/>
                <a:sym typeface="Calibri"/>
              </a:defRPr>
            </a:lvl1pPr>
            <a:lvl2pPr indent="-342900" lvl="1" marL="914400" marR="0" algn="l">
              <a:lnSpc>
                <a:spcPct val="90000"/>
              </a:lnSpc>
              <a:spcBef>
                <a:spcPts val="4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2pPr>
            <a:lvl3pPr indent="-323850" lvl="2" marL="1371600" marR="0" algn="l">
              <a:lnSpc>
                <a:spcPct val="90000"/>
              </a:lnSpc>
              <a:spcBef>
                <a:spcPts val="400"/>
              </a:spcBef>
              <a:spcAft>
                <a:spcPts val="0"/>
              </a:spcAft>
              <a:buClr>
                <a:schemeClr val="dk1"/>
              </a:buClr>
              <a:buSzPts val="1500"/>
              <a:buFont typeface="Arial"/>
              <a:buChar char="•"/>
              <a:defRPr b="0" i="0" sz="1500" u="none" cap="none" strike="noStrike">
                <a:solidFill>
                  <a:schemeClr val="dk1"/>
                </a:solidFill>
                <a:latin typeface="Calibri"/>
                <a:ea typeface="Calibri"/>
                <a:cs typeface="Calibri"/>
                <a:sym typeface="Calibri"/>
              </a:defRPr>
            </a:lvl3pPr>
            <a:lvl4pPr indent="-317500" lvl="3" marL="1828800" marR="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4pPr>
            <a:lvl5pPr indent="-317500" lvl="4" marL="2286000" marR="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5pPr>
            <a:lvl6pPr indent="-317500" lvl="5" marL="2743200" marR="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6pPr>
            <a:lvl7pPr indent="-317500" lvl="6" marL="3200400" marR="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7pPr>
            <a:lvl8pPr indent="-317500" lvl="7" marL="3657600" marR="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8pPr>
            <a:lvl9pPr indent="-317500" lvl="8" marL="4114800" marR="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9pPr>
          </a:lstStyle>
          <a:p/>
        </p:txBody>
      </p:sp>
      <p:sp>
        <p:nvSpPr>
          <p:cNvPr id="306" name="Google Shape;306;p63"/>
          <p:cNvSpPr txBox="1"/>
          <p:nvPr>
            <p:ph type="title"/>
          </p:nvPr>
        </p:nvSpPr>
        <p:spPr>
          <a:xfrm>
            <a:off x="198882" y="336042"/>
            <a:ext cx="6247500" cy="480000"/>
          </a:xfrm>
          <a:prstGeom prst="rect">
            <a:avLst/>
          </a:prstGeom>
          <a:noFill/>
          <a:ln>
            <a:noFill/>
          </a:ln>
        </p:spPr>
        <p:txBody>
          <a:bodyPr anchorCtr="0" anchor="ctr" bIns="34275" lIns="68575" spcFirstLastPara="1" rIns="68575" wrap="square" tIns="34275">
            <a:normAutofit/>
          </a:bodyPr>
          <a:lstStyle>
            <a:lvl1pPr lvl="0" algn="l">
              <a:lnSpc>
                <a:spcPct val="90000"/>
              </a:lnSpc>
              <a:spcBef>
                <a:spcPts val="0"/>
              </a:spcBef>
              <a:spcAft>
                <a:spcPts val="0"/>
              </a:spcAft>
              <a:buClr>
                <a:schemeClr val="dk1"/>
              </a:buClr>
              <a:buSzPts val="14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Tree>
  </p:cSld>
  <p:clrMapOvr>
    <a:masterClrMapping/>
  </p:clrMapOvr>
</p:sldLayout>
</file>

<file path=ppt/slideLayouts/slideLayout5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bg>
      <p:bgPr>
        <a:solidFill>
          <a:schemeClr val="lt1"/>
        </a:solidFill>
      </p:bgPr>
    </p:bg>
    <p:spTree>
      <p:nvGrpSpPr>
        <p:cNvPr id="313" name="Shape 313"/>
        <p:cNvGrpSpPr/>
        <p:nvPr/>
      </p:nvGrpSpPr>
      <p:grpSpPr>
        <a:xfrm>
          <a:off x="0" y="0"/>
          <a:ext cx="0" cy="0"/>
          <a:chOff x="0" y="0"/>
          <a:chExt cx="0" cy="0"/>
        </a:xfrm>
      </p:grpSpPr>
      <p:sp>
        <p:nvSpPr>
          <p:cNvPr id="314" name="Google Shape;314;p65"/>
          <p:cNvSpPr txBox="1"/>
          <p:nvPr>
            <p:ph type="ctrTitle"/>
          </p:nvPr>
        </p:nvSpPr>
        <p:spPr>
          <a:xfrm>
            <a:off x="1143000" y="1009645"/>
            <a:ext cx="6858000" cy="827400"/>
          </a:xfrm>
          <a:prstGeom prst="rect">
            <a:avLst/>
          </a:prstGeom>
          <a:noFill/>
          <a:ln>
            <a:noFill/>
          </a:ln>
        </p:spPr>
        <p:txBody>
          <a:bodyPr anchorCtr="0" anchor="b" bIns="34275" lIns="68575" spcFirstLastPara="1" rIns="68575" wrap="square" tIns="34275">
            <a:normAutofit/>
          </a:bodyPr>
          <a:lstStyle>
            <a:lvl1pPr lvl="0" algn="ctr">
              <a:lnSpc>
                <a:spcPct val="90000"/>
              </a:lnSpc>
              <a:spcBef>
                <a:spcPts val="0"/>
              </a:spcBef>
              <a:spcAft>
                <a:spcPts val="0"/>
              </a:spcAft>
              <a:buClr>
                <a:schemeClr val="dk1"/>
              </a:buClr>
              <a:buSzPts val="4500"/>
              <a:buFont typeface="Calibri"/>
              <a:buNone/>
              <a:defRPr b="1" sz="4500"/>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315" name="Google Shape;315;p65"/>
          <p:cNvSpPr txBox="1"/>
          <p:nvPr>
            <p:ph idx="1" type="subTitle"/>
          </p:nvPr>
        </p:nvSpPr>
        <p:spPr>
          <a:xfrm>
            <a:off x="1466192" y="1953405"/>
            <a:ext cx="6211500" cy="555300"/>
          </a:xfrm>
          <a:prstGeom prst="rect">
            <a:avLst/>
          </a:prstGeom>
          <a:noFill/>
          <a:ln>
            <a:noFill/>
          </a:ln>
        </p:spPr>
        <p:txBody>
          <a:bodyPr anchorCtr="0" anchor="t" bIns="34275" lIns="68575" spcFirstLastPara="1" rIns="68575" wrap="square" tIns="34275">
            <a:normAutofit/>
          </a:bodyPr>
          <a:lstStyle>
            <a:lvl1pPr lvl="0" algn="ctr">
              <a:lnSpc>
                <a:spcPct val="90000"/>
              </a:lnSpc>
              <a:spcBef>
                <a:spcPts val="800"/>
              </a:spcBef>
              <a:spcAft>
                <a:spcPts val="0"/>
              </a:spcAft>
              <a:buClr>
                <a:schemeClr val="dk1"/>
              </a:buClr>
              <a:buSzPts val="1800"/>
              <a:buNone/>
              <a:defRPr sz="1800"/>
            </a:lvl1pPr>
            <a:lvl2pPr lvl="1" algn="ctr">
              <a:lnSpc>
                <a:spcPct val="90000"/>
              </a:lnSpc>
              <a:spcBef>
                <a:spcPts val="400"/>
              </a:spcBef>
              <a:spcAft>
                <a:spcPts val="0"/>
              </a:spcAft>
              <a:buClr>
                <a:schemeClr val="dk1"/>
              </a:buClr>
              <a:buSzPts val="1500"/>
              <a:buNone/>
              <a:defRPr sz="1500"/>
            </a:lvl2pPr>
            <a:lvl3pPr lvl="2" algn="ctr">
              <a:lnSpc>
                <a:spcPct val="90000"/>
              </a:lnSpc>
              <a:spcBef>
                <a:spcPts val="400"/>
              </a:spcBef>
              <a:spcAft>
                <a:spcPts val="0"/>
              </a:spcAft>
              <a:buClr>
                <a:schemeClr val="dk1"/>
              </a:buClr>
              <a:buSzPts val="1400"/>
              <a:buNone/>
              <a:defRPr sz="1400"/>
            </a:lvl3pPr>
            <a:lvl4pPr lvl="3" algn="ctr">
              <a:lnSpc>
                <a:spcPct val="90000"/>
              </a:lnSpc>
              <a:spcBef>
                <a:spcPts val="400"/>
              </a:spcBef>
              <a:spcAft>
                <a:spcPts val="0"/>
              </a:spcAft>
              <a:buClr>
                <a:schemeClr val="dk1"/>
              </a:buClr>
              <a:buSzPts val="1200"/>
              <a:buNone/>
              <a:defRPr sz="1200"/>
            </a:lvl4pPr>
            <a:lvl5pPr lvl="4" algn="ctr">
              <a:lnSpc>
                <a:spcPct val="90000"/>
              </a:lnSpc>
              <a:spcBef>
                <a:spcPts val="400"/>
              </a:spcBef>
              <a:spcAft>
                <a:spcPts val="0"/>
              </a:spcAft>
              <a:buClr>
                <a:schemeClr val="dk1"/>
              </a:buClr>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p:txBody>
      </p:sp>
      <p:sp>
        <p:nvSpPr>
          <p:cNvPr id="316" name="Google Shape;316;p65"/>
          <p:cNvSpPr/>
          <p:nvPr/>
        </p:nvSpPr>
        <p:spPr>
          <a:xfrm rot="-5400000">
            <a:off x="4307713" y="2655060"/>
            <a:ext cx="44537" cy="394138"/>
          </a:xfrm>
          <a:prstGeom prst="flowChartExtract">
            <a:avLst/>
          </a:prstGeom>
          <a:solidFill>
            <a:schemeClr val="dk1"/>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Calibri"/>
              <a:ea typeface="Calibri"/>
              <a:cs typeface="Calibri"/>
              <a:sym typeface="Calibri"/>
            </a:endParaRPr>
          </a:p>
        </p:txBody>
      </p:sp>
      <p:sp>
        <p:nvSpPr>
          <p:cNvPr id="317" name="Google Shape;317;p65"/>
          <p:cNvSpPr/>
          <p:nvPr/>
        </p:nvSpPr>
        <p:spPr>
          <a:xfrm>
            <a:off x="4547996" y="2829860"/>
            <a:ext cx="48000" cy="48000"/>
          </a:xfrm>
          <a:prstGeom prst="ellipse">
            <a:avLst/>
          </a:prstGeom>
          <a:solidFill>
            <a:schemeClr val="dk1"/>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Calibri"/>
              <a:ea typeface="Calibri"/>
              <a:cs typeface="Calibri"/>
              <a:sym typeface="Calibri"/>
            </a:endParaRPr>
          </a:p>
        </p:txBody>
      </p:sp>
      <p:sp>
        <p:nvSpPr>
          <p:cNvPr id="318" name="Google Shape;318;p65"/>
          <p:cNvSpPr/>
          <p:nvPr/>
        </p:nvSpPr>
        <p:spPr>
          <a:xfrm rot="5400000">
            <a:off x="4791749" y="2658805"/>
            <a:ext cx="44537" cy="394138"/>
          </a:xfrm>
          <a:prstGeom prst="flowChartExtract">
            <a:avLst/>
          </a:prstGeom>
          <a:solidFill>
            <a:schemeClr val="dk1"/>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Calibri"/>
              <a:ea typeface="Calibri"/>
              <a:cs typeface="Calibri"/>
              <a:sym typeface="Calibri"/>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No Progress Bar)">
  <p:cSld name="Content (No Progress Bar)">
    <p:spTree>
      <p:nvGrpSpPr>
        <p:cNvPr id="319" name="Shape 319"/>
        <p:cNvGrpSpPr/>
        <p:nvPr/>
      </p:nvGrpSpPr>
      <p:grpSpPr>
        <a:xfrm>
          <a:off x="0" y="0"/>
          <a:ext cx="0" cy="0"/>
          <a:chOff x="0" y="0"/>
          <a:chExt cx="0" cy="0"/>
        </a:xfrm>
      </p:grpSpPr>
      <p:sp>
        <p:nvSpPr>
          <p:cNvPr id="320" name="Google Shape;320;p66"/>
          <p:cNvSpPr txBox="1"/>
          <p:nvPr>
            <p:ph idx="1" type="body"/>
          </p:nvPr>
        </p:nvSpPr>
        <p:spPr>
          <a:xfrm>
            <a:off x="291661" y="1031057"/>
            <a:ext cx="8623800" cy="3619800"/>
          </a:xfrm>
          <a:prstGeom prst="rect">
            <a:avLst/>
          </a:prstGeom>
          <a:noFill/>
          <a:ln>
            <a:noFill/>
          </a:ln>
        </p:spPr>
        <p:txBody>
          <a:bodyPr anchorCtr="0" anchor="t" bIns="34275" lIns="68575" spcFirstLastPara="1" rIns="68575" wrap="square" tIns="34275">
            <a:noAutofit/>
          </a:bodyPr>
          <a:lstStyle>
            <a:lvl1pPr indent="-361950" lvl="0" marL="457200" marR="0" algn="l">
              <a:lnSpc>
                <a:spcPct val="90000"/>
              </a:lnSpc>
              <a:spcBef>
                <a:spcPts val="800"/>
              </a:spcBef>
              <a:spcAft>
                <a:spcPts val="0"/>
              </a:spcAft>
              <a:buClr>
                <a:schemeClr val="dk1"/>
              </a:buClr>
              <a:buSzPts val="2100"/>
              <a:buFont typeface="Arial"/>
              <a:buChar char="•"/>
              <a:defRPr b="0" i="0" sz="2100" u="none" cap="none" strike="noStrike">
                <a:solidFill>
                  <a:schemeClr val="dk1"/>
                </a:solidFill>
                <a:latin typeface="Calibri"/>
                <a:ea typeface="Calibri"/>
                <a:cs typeface="Calibri"/>
                <a:sym typeface="Calibri"/>
              </a:defRPr>
            </a:lvl1pPr>
            <a:lvl2pPr indent="-342900" lvl="1" marL="914400" marR="0" algn="l">
              <a:lnSpc>
                <a:spcPct val="90000"/>
              </a:lnSpc>
              <a:spcBef>
                <a:spcPts val="4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2pPr>
            <a:lvl3pPr indent="-323850" lvl="2" marL="1371600" marR="0" algn="l">
              <a:lnSpc>
                <a:spcPct val="90000"/>
              </a:lnSpc>
              <a:spcBef>
                <a:spcPts val="400"/>
              </a:spcBef>
              <a:spcAft>
                <a:spcPts val="0"/>
              </a:spcAft>
              <a:buClr>
                <a:schemeClr val="dk1"/>
              </a:buClr>
              <a:buSzPts val="1500"/>
              <a:buFont typeface="Arial"/>
              <a:buChar char="•"/>
              <a:defRPr b="0" i="0" sz="1500" u="none" cap="none" strike="noStrike">
                <a:solidFill>
                  <a:schemeClr val="dk1"/>
                </a:solidFill>
                <a:latin typeface="Calibri"/>
                <a:ea typeface="Calibri"/>
                <a:cs typeface="Calibri"/>
                <a:sym typeface="Calibri"/>
              </a:defRPr>
            </a:lvl3pPr>
            <a:lvl4pPr indent="-317500" lvl="3" marL="1828800" marR="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4pPr>
            <a:lvl5pPr indent="-317500" lvl="4" marL="2286000" marR="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5pPr>
            <a:lvl6pPr indent="-317500" lvl="5" marL="2743200" marR="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6pPr>
            <a:lvl7pPr indent="-317500" lvl="6" marL="3200400" marR="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7pPr>
            <a:lvl8pPr indent="-317500" lvl="7" marL="3657600" marR="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8pPr>
            <a:lvl9pPr indent="-317500" lvl="8" marL="4114800" marR="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9pPr>
          </a:lstStyle>
          <a:p/>
        </p:txBody>
      </p:sp>
      <p:sp>
        <p:nvSpPr>
          <p:cNvPr id="321" name="Google Shape;321;p66"/>
          <p:cNvSpPr txBox="1"/>
          <p:nvPr>
            <p:ph type="title"/>
          </p:nvPr>
        </p:nvSpPr>
        <p:spPr>
          <a:xfrm>
            <a:off x="198882" y="336042"/>
            <a:ext cx="6247500" cy="480000"/>
          </a:xfrm>
          <a:prstGeom prst="rect">
            <a:avLst/>
          </a:prstGeom>
          <a:noFill/>
          <a:ln>
            <a:noFill/>
          </a:ln>
        </p:spPr>
        <p:txBody>
          <a:bodyPr anchorCtr="0" anchor="ctr" bIns="34275" lIns="68575" spcFirstLastPara="1" rIns="68575" wrap="square" tIns="34275">
            <a:normAutofit/>
          </a:bodyPr>
          <a:lstStyle>
            <a:lvl1pPr lvl="0" algn="l">
              <a:lnSpc>
                <a:spcPct val="90000"/>
              </a:lnSpc>
              <a:spcBef>
                <a:spcPts val="0"/>
              </a:spcBef>
              <a:spcAft>
                <a:spcPts val="0"/>
              </a:spcAft>
              <a:buClr>
                <a:schemeClr val="dk1"/>
              </a:buClr>
              <a:buSzPts val="14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Tree>
  </p:cSld>
  <p:clrMapOvr>
    <a:masterClrMapping/>
  </p:clrMapOvr>
</p:sldLayout>
</file>

<file path=ppt/slideLayouts/slideLayout6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Blank" type="blank">
  <p:cSld name="BLANK">
    <p:spTree>
      <p:nvGrpSpPr>
        <p:cNvPr id="322" name="Shape 322"/>
        <p:cNvGrpSpPr/>
        <p:nvPr/>
      </p:nvGrpSpPr>
      <p:grpSpPr>
        <a:xfrm>
          <a:off x="0" y="0"/>
          <a:ext cx="0" cy="0"/>
          <a:chOff x="0" y="0"/>
          <a:chExt cx="0" cy="0"/>
        </a:xfrm>
      </p:grpSpPr>
      <p:sp>
        <p:nvSpPr>
          <p:cNvPr id="323" name="Google Shape;323;p67"/>
          <p:cNvSpPr txBox="1"/>
          <p:nvPr>
            <p:ph idx="10" type="dt"/>
          </p:nvPr>
        </p:nvSpPr>
        <p:spPr>
          <a:xfrm>
            <a:off x="0" y="0"/>
            <a:ext cx="2250000" cy="2250000"/>
          </a:xfrm>
          <a:prstGeom prst="rect">
            <a:avLst/>
          </a:prstGeom>
          <a:noFill/>
          <a:ln>
            <a:noFill/>
          </a:ln>
        </p:spPr>
        <p:txBody>
          <a:bodyPr anchorCtr="0" anchor="t" bIns="34275" lIns="68575" spcFirstLastPara="1" rIns="68575" wrap="square" tIns="34275">
            <a:noAutofit/>
          </a:bodyPr>
          <a:lstStyle>
            <a:lvl1pPr lvl="0" marR="0" algn="l">
              <a:lnSpc>
                <a:spcPct val="100000"/>
              </a:lnSpc>
              <a:spcBef>
                <a:spcPts val="0"/>
              </a:spcBef>
              <a:spcAft>
                <a:spcPts val="0"/>
              </a:spcAft>
              <a:buSzPts val="1100"/>
              <a:buNone/>
              <a:defRPr b="0" i="0" sz="1100" u="none" cap="none" strike="noStrike">
                <a:solidFill>
                  <a:srgbClr val="000000"/>
                </a:solidFill>
                <a:latin typeface="Arial"/>
                <a:ea typeface="Arial"/>
                <a:cs typeface="Arial"/>
                <a:sym typeface="Arial"/>
              </a:defRPr>
            </a:lvl1pPr>
            <a:lvl2pPr lvl="1" marR="0" algn="l">
              <a:lnSpc>
                <a:spcPct val="100000"/>
              </a:lnSpc>
              <a:spcBef>
                <a:spcPts val="0"/>
              </a:spcBef>
              <a:spcAft>
                <a:spcPts val="0"/>
              </a:spcAft>
              <a:buSzPts val="1100"/>
              <a:buNone/>
              <a:defRPr b="0" i="0" sz="1100" u="none" cap="none" strike="noStrike">
                <a:solidFill>
                  <a:srgbClr val="000000"/>
                </a:solidFill>
                <a:latin typeface="Arial"/>
                <a:ea typeface="Arial"/>
                <a:cs typeface="Arial"/>
                <a:sym typeface="Arial"/>
              </a:defRPr>
            </a:lvl2pPr>
            <a:lvl3pPr lvl="2" marR="0" algn="l">
              <a:lnSpc>
                <a:spcPct val="100000"/>
              </a:lnSpc>
              <a:spcBef>
                <a:spcPts val="0"/>
              </a:spcBef>
              <a:spcAft>
                <a:spcPts val="0"/>
              </a:spcAft>
              <a:buSzPts val="1100"/>
              <a:buNone/>
              <a:defRPr b="0" i="0" sz="1100" u="none" cap="none" strike="noStrike">
                <a:solidFill>
                  <a:srgbClr val="000000"/>
                </a:solidFill>
                <a:latin typeface="Arial"/>
                <a:ea typeface="Arial"/>
                <a:cs typeface="Arial"/>
                <a:sym typeface="Arial"/>
              </a:defRPr>
            </a:lvl3pPr>
            <a:lvl4pPr lvl="3" marR="0" algn="l">
              <a:lnSpc>
                <a:spcPct val="100000"/>
              </a:lnSpc>
              <a:spcBef>
                <a:spcPts val="0"/>
              </a:spcBef>
              <a:spcAft>
                <a:spcPts val="0"/>
              </a:spcAft>
              <a:buSzPts val="1100"/>
              <a:buNone/>
              <a:defRPr b="0" i="0" sz="1100" u="none" cap="none" strike="noStrike">
                <a:solidFill>
                  <a:srgbClr val="000000"/>
                </a:solidFill>
                <a:latin typeface="Arial"/>
                <a:ea typeface="Arial"/>
                <a:cs typeface="Arial"/>
                <a:sym typeface="Arial"/>
              </a:defRPr>
            </a:lvl4pPr>
            <a:lvl5pPr lvl="4" marR="0" algn="l">
              <a:lnSpc>
                <a:spcPct val="100000"/>
              </a:lnSpc>
              <a:spcBef>
                <a:spcPts val="0"/>
              </a:spcBef>
              <a:spcAft>
                <a:spcPts val="0"/>
              </a:spcAft>
              <a:buSzPts val="1100"/>
              <a:buNone/>
              <a:defRPr b="0" i="0" sz="1100" u="none" cap="none" strike="noStrike">
                <a:solidFill>
                  <a:srgbClr val="000000"/>
                </a:solidFill>
                <a:latin typeface="Arial"/>
                <a:ea typeface="Arial"/>
                <a:cs typeface="Arial"/>
                <a:sym typeface="Arial"/>
              </a:defRPr>
            </a:lvl5pPr>
            <a:lvl6pPr lvl="5" marR="0" algn="l">
              <a:lnSpc>
                <a:spcPct val="100000"/>
              </a:lnSpc>
              <a:spcBef>
                <a:spcPts val="0"/>
              </a:spcBef>
              <a:spcAft>
                <a:spcPts val="0"/>
              </a:spcAft>
              <a:buSzPts val="1100"/>
              <a:buNone/>
              <a:defRPr b="0" i="0" sz="1100" u="none" cap="none" strike="noStrike">
                <a:solidFill>
                  <a:srgbClr val="000000"/>
                </a:solidFill>
                <a:latin typeface="Arial"/>
                <a:ea typeface="Arial"/>
                <a:cs typeface="Arial"/>
                <a:sym typeface="Arial"/>
              </a:defRPr>
            </a:lvl6pPr>
            <a:lvl7pPr lvl="6" marR="0" algn="l">
              <a:lnSpc>
                <a:spcPct val="100000"/>
              </a:lnSpc>
              <a:spcBef>
                <a:spcPts val="0"/>
              </a:spcBef>
              <a:spcAft>
                <a:spcPts val="0"/>
              </a:spcAft>
              <a:buSzPts val="1100"/>
              <a:buNone/>
              <a:defRPr b="0" i="0" sz="1100" u="none" cap="none" strike="noStrike">
                <a:solidFill>
                  <a:srgbClr val="000000"/>
                </a:solidFill>
                <a:latin typeface="Arial"/>
                <a:ea typeface="Arial"/>
                <a:cs typeface="Arial"/>
                <a:sym typeface="Arial"/>
              </a:defRPr>
            </a:lvl7pPr>
            <a:lvl8pPr lvl="7" marR="0" algn="l">
              <a:lnSpc>
                <a:spcPct val="100000"/>
              </a:lnSpc>
              <a:spcBef>
                <a:spcPts val="0"/>
              </a:spcBef>
              <a:spcAft>
                <a:spcPts val="0"/>
              </a:spcAft>
              <a:buSzPts val="1100"/>
              <a:buNone/>
              <a:defRPr b="0" i="0" sz="1100" u="none" cap="none" strike="noStrike">
                <a:solidFill>
                  <a:srgbClr val="000000"/>
                </a:solidFill>
                <a:latin typeface="Arial"/>
                <a:ea typeface="Arial"/>
                <a:cs typeface="Arial"/>
                <a:sym typeface="Arial"/>
              </a:defRPr>
            </a:lvl8pPr>
            <a:lvl9pPr lvl="8" marR="0" algn="l">
              <a:lnSpc>
                <a:spcPct val="100000"/>
              </a:lnSpc>
              <a:spcBef>
                <a:spcPts val="0"/>
              </a:spcBef>
              <a:spcAft>
                <a:spcPts val="0"/>
              </a:spcAft>
              <a:buSzPts val="1100"/>
              <a:buNone/>
              <a:defRPr b="0" i="0" sz="1100" u="none" cap="none" strike="noStrike">
                <a:solidFill>
                  <a:srgbClr val="000000"/>
                </a:solidFill>
                <a:latin typeface="Arial"/>
                <a:ea typeface="Arial"/>
                <a:cs typeface="Arial"/>
                <a:sym typeface="Arial"/>
              </a:defRPr>
            </a:lvl9pPr>
          </a:lstStyle>
          <a:p/>
        </p:txBody>
      </p:sp>
      <p:sp>
        <p:nvSpPr>
          <p:cNvPr id="324" name="Google Shape;324;p67"/>
          <p:cNvSpPr txBox="1"/>
          <p:nvPr>
            <p:ph idx="11" type="ftr"/>
          </p:nvPr>
        </p:nvSpPr>
        <p:spPr>
          <a:xfrm>
            <a:off x="0" y="0"/>
            <a:ext cx="2250000" cy="2250000"/>
          </a:xfrm>
          <a:prstGeom prst="rect">
            <a:avLst/>
          </a:prstGeom>
          <a:noFill/>
          <a:ln>
            <a:noFill/>
          </a:ln>
        </p:spPr>
        <p:txBody>
          <a:bodyPr anchorCtr="0" anchor="t" bIns="34275" lIns="68575" spcFirstLastPara="1" rIns="68575" wrap="square" tIns="34275">
            <a:noAutofit/>
          </a:bodyPr>
          <a:lstStyle>
            <a:lvl1pPr lvl="0" marR="0" algn="l">
              <a:lnSpc>
                <a:spcPct val="100000"/>
              </a:lnSpc>
              <a:spcBef>
                <a:spcPts val="0"/>
              </a:spcBef>
              <a:spcAft>
                <a:spcPts val="0"/>
              </a:spcAft>
              <a:buSzPts val="1100"/>
              <a:buNone/>
              <a:defRPr b="0" i="0" sz="1100" u="none" cap="none" strike="noStrike">
                <a:solidFill>
                  <a:srgbClr val="000000"/>
                </a:solidFill>
                <a:latin typeface="Arial"/>
                <a:ea typeface="Arial"/>
                <a:cs typeface="Arial"/>
                <a:sym typeface="Arial"/>
              </a:defRPr>
            </a:lvl1pPr>
            <a:lvl2pPr lvl="1" marR="0" algn="l">
              <a:lnSpc>
                <a:spcPct val="100000"/>
              </a:lnSpc>
              <a:spcBef>
                <a:spcPts val="0"/>
              </a:spcBef>
              <a:spcAft>
                <a:spcPts val="0"/>
              </a:spcAft>
              <a:buSzPts val="1100"/>
              <a:buNone/>
              <a:defRPr b="0" i="0" sz="1100" u="none" cap="none" strike="noStrike">
                <a:solidFill>
                  <a:srgbClr val="000000"/>
                </a:solidFill>
                <a:latin typeface="Arial"/>
                <a:ea typeface="Arial"/>
                <a:cs typeface="Arial"/>
                <a:sym typeface="Arial"/>
              </a:defRPr>
            </a:lvl2pPr>
            <a:lvl3pPr lvl="2" marR="0" algn="l">
              <a:lnSpc>
                <a:spcPct val="100000"/>
              </a:lnSpc>
              <a:spcBef>
                <a:spcPts val="0"/>
              </a:spcBef>
              <a:spcAft>
                <a:spcPts val="0"/>
              </a:spcAft>
              <a:buSzPts val="1100"/>
              <a:buNone/>
              <a:defRPr b="0" i="0" sz="1100" u="none" cap="none" strike="noStrike">
                <a:solidFill>
                  <a:srgbClr val="000000"/>
                </a:solidFill>
                <a:latin typeface="Arial"/>
                <a:ea typeface="Arial"/>
                <a:cs typeface="Arial"/>
                <a:sym typeface="Arial"/>
              </a:defRPr>
            </a:lvl3pPr>
            <a:lvl4pPr lvl="3" marR="0" algn="l">
              <a:lnSpc>
                <a:spcPct val="100000"/>
              </a:lnSpc>
              <a:spcBef>
                <a:spcPts val="0"/>
              </a:spcBef>
              <a:spcAft>
                <a:spcPts val="0"/>
              </a:spcAft>
              <a:buSzPts val="1100"/>
              <a:buNone/>
              <a:defRPr b="0" i="0" sz="1100" u="none" cap="none" strike="noStrike">
                <a:solidFill>
                  <a:srgbClr val="000000"/>
                </a:solidFill>
                <a:latin typeface="Arial"/>
                <a:ea typeface="Arial"/>
                <a:cs typeface="Arial"/>
                <a:sym typeface="Arial"/>
              </a:defRPr>
            </a:lvl4pPr>
            <a:lvl5pPr lvl="4" marR="0" algn="l">
              <a:lnSpc>
                <a:spcPct val="100000"/>
              </a:lnSpc>
              <a:spcBef>
                <a:spcPts val="0"/>
              </a:spcBef>
              <a:spcAft>
                <a:spcPts val="0"/>
              </a:spcAft>
              <a:buSzPts val="1100"/>
              <a:buNone/>
              <a:defRPr b="0" i="0" sz="1100" u="none" cap="none" strike="noStrike">
                <a:solidFill>
                  <a:srgbClr val="000000"/>
                </a:solidFill>
                <a:latin typeface="Arial"/>
                <a:ea typeface="Arial"/>
                <a:cs typeface="Arial"/>
                <a:sym typeface="Arial"/>
              </a:defRPr>
            </a:lvl5pPr>
            <a:lvl6pPr lvl="5" marR="0" algn="l">
              <a:lnSpc>
                <a:spcPct val="100000"/>
              </a:lnSpc>
              <a:spcBef>
                <a:spcPts val="0"/>
              </a:spcBef>
              <a:spcAft>
                <a:spcPts val="0"/>
              </a:spcAft>
              <a:buSzPts val="1100"/>
              <a:buNone/>
              <a:defRPr b="0" i="0" sz="1100" u="none" cap="none" strike="noStrike">
                <a:solidFill>
                  <a:srgbClr val="000000"/>
                </a:solidFill>
                <a:latin typeface="Arial"/>
                <a:ea typeface="Arial"/>
                <a:cs typeface="Arial"/>
                <a:sym typeface="Arial"/>
              </a:defRPr>
            </a:lvl6pPr>
            <a:lvl7pPr lvl="6" marR="0" algn="l">
              <a:lnSpc>
                <a:spcPct val="100000"/>
              </a:lnSpc>
              <a:spcBef>
                <a:spcPts val="0"/>
              </a:spcBef>
              <a:spcAft>
                <a:spcPts val="0"/>
              </a:spcAft>
              <a:buSzPts val="1100"/>
              <a:buNone/>
              <a:defRPr b="0" i="0" sz="1100" u="none" cap="none" strike="noStrike">
                <a:solidFill>
                  <a:srgbClr val="000000"/>
                </a:solidFill>
                <a:latin typeface="Arial"/>
                <a:ea typeface="Arial"/>
                <a:cs typeface="Arial"/>
                <a:sym typeface="Arial"/>
              </a:defRPr>
            </a:lvl7pPr>
            <a:lvl8pPr lvl="7" marR="0" algn="l">
              <a:lnSpc>
                <a:spcPct val="100000"/>
              </a:lnSpc>
              <a:spcBef>
                <a:spcPts val="0"/>
              </a:spcBef>
              <a:spcAft>
                <a:spcPts val="0"/>
              </a:spcAft>
              <a:buSzPts val="1100"/>
              <a:buNone/>
              <a:defRPr b="0" i="0" sz="1100" u="none" cap="none" strike="noStrike">
                <a:solidFill>
                  <a:srgbClr val="000000"/>
                </a:solidFill>
                <a:latin typeface="Arial"/>
                <a:ea typeface="Arial"/>
                <a:cs typeface="Arial"/>
                <a:sym typeface="Arial"/>
              </a:defRPr>
            </a:lvl8pPr>
            <a:lvl9pPr lvl="8" marR="0" algn="l">
              <a:lnSpc>
                <a:spcPct val="100000"/>
              </a:lnSpc>
              <a:spcBef>
                <a:spcPts val="0"/>
              </a:spcBef>
              <a:spcAft>
                <a:spcPts val="0"/>
              </a:spcAft>
              <a:buSzPts val="1100"/>
              <a:buNone/>
              <a:defRPr b="0" i="0" sz="1100" u="none" cap="none" strike="noStrike">
                <a:solidFill>
                  <a:srgbClr val="000000"/>
                </a:solidFill>
                <a:latin typeface="Arial"/>
                <a:ea typeface="Arial"/>
                <a:cs typeface="Arial"/>
                <a:sym typeface="Arial"/>
              </a:defRPr>
            </a:lvl9pPr>
          </a:lstStyle>
          <a:p/>
        </p:txBody>
      </p:sp>
      <p:sp>
        <p:nvSpPr>
          <p:cNvPr id="325" name="Google Shape;325;p67"/>
          <p:cNvSpPr txBox="1"/>
          <p:nvPr>
            <p:ph idx="12" type="sldNum"/>
          </p:nvPr>
        </p:nvSpPr>
        <p:spPr>
          <a:xfrm>
            <a:off x="0" y="0"/>
            <a:ext cx="2250000" cy="2250000"/>
          </a:xfrm>
          <a:prstGeom prst="rect">
            <a:avLst/>
          </a:prstGeom>
          <a:noFill/>
          <a:ln>
            <a:noFill/>
          </a:ln>
        </p:spPr>
        <p:txBody>
          <a:bodyPr anchorCtr="0" anchor="t" bIns="34275" lIns="68575" spcFirstLastPara="1" rIns="68575" wrap="square" tIns="34275">
            <a:noAutofit/>
          </a:bodyPr>
          <a:lstStyle>
            <a:lvl1pPr indent="0" lvl="0" marL="0" marR="0" algn="l">
              <a:lnSpc>
                <a:spcPct val="100000"/>
              </a:lnSpc>
              <a:spcBef>
                <a:spcPts val="0"/>
              </a:spcBef>
              <a:spcAft>
                <a:spcPts val="0"/>
              </a:spcAft>
              <a:buClr>
                <a:srgbClr val="000000"/>
              </a:buClr>
              <a:buSzPts val="900"/>
              <a:buFont typeface="Arial"/>
              <a:buNone/>
              <a:defRPr b="0" i="0" sz="1100" u="none" cap="none" strike="noStrike">
                <a:solidFill>
                  <a:srgbClr val="000000"/>
                </a:solidFill>
                <a:latin typeface="Arial"/>
                <a:ea typeface="Arial"/>
                <a:cs typeface="Arial"/>
                <a:sym typeface="Arial"/>
              </a:defRPr>
            </a:lvl1pPr>
            <a:lvl2pPr indent="0" lvl="1" marL="0" marR="0" algn="l">
              <a:lnSpc>
                <a:spcPct val="100000"/>
              </a:lnSpc>
              <a:spcBef>
                <a:spcPts val="0"/>
              </a:spcBef>
              <a:spcAft>
                <a:spcPts val="0"/>
              </a:spcAft>
              <a:buClr>
                <a:srgbClr val="000000"/>
              </a:buClr>
              <a:buSzPts val="900"/>
              <a:buFont typeface="Arial"/>
              <a:buNone/>
              <a:defRPr b="0" i="0" sz="1100" u="none" cap="none" strike="noStrike">
                <a:solidFill>
                  <a:srgbClr val="000000"/>
                </a:solidFill>
                <a:latin typeface="Arial"/>
                <a:ea typeface="Arial"/>
                <a:cs typeface="Arial"/>
                <a:sym typeface="Arial"/>
              </a:defRPr>
            </a:lvl2pPr>
            <a:lvl3pPr indent="0" lvl="2" marL="0" marR="0" algn="l">
              <a:lnSpc>
                <a:spcPct val="100000"/>
              </a:lnSpc>
              <a:spcBef>
                <a:spcPts val="0"/>
              </a:spcBef>
              <a:spcAft>
                <a:spcPts val="0"/>
              </a:spcAft>
              <a:buClr>
                <a:srgbClr val="000000"/>
              </a:buClr>
              <a:buSzPts val="900"/>
              <a:buFont typeface="Arial"/>
              <a:buNone/>
              <a:defRPr b="0" i="0" sz="1100" u="none" cap="none" strike="noStrike">
                <a:solidFill>
                  <a:srgbClr val="000000"/>
                </a:solidFill>
                <a:latin typeface="Arial"/>
                <a:ea typeface="Arial"/>
                <a:cs typeface="Arial"/>
                <a:sym typeface="Arial"/>
              </a:defRPr>
            </a:lvl3pPr>
            <a:lvl4pPr indent="0" lvl="3" marL="0" marR="0" algn="l">
              <a:lnSpc>
                <a:spcPct val="100000"/>
              </a:lnSpc>
              <a:spcBef>
                <a:spcPts val="0"/>
              </a:spcBef>
              <a:spcAft>
                <a:spcPts val="0"/>
              </a:spcAft>
              <a:buClr>
                <a:srgbClr val="000000"/>
              </a:buClr>
              <a:buSzPts val="900"/>
              <a:buFont typeface="Arial"/>
              <a:buNone/>
              <a:defRPr b="0" i="0" sz="1100" u="none" cap="none" strike="noStrike">
                <a:solidFill>
                  <a:srgbClr val="000000"/>
                </a:solidFill>
                <a:latin typeface="Arial"/>
                <a:ea typeface="Arial"/>
                <a:cs typeface="Arial"/>
                <a:sym typeface="Arial"/>
              </a:defRPr>
            </a:lvl4pPr>
            <a:lvl5pPr indent="0" lvl="4" marL="0" marR="0" algn="l">
              <a:lnSpc>
                <a:spcPct val="100000"/>
              </a:lnSpc>
              <a:spcBef>
                <a:spcPts val="0"/>
              </a:spcBef>
              <a:spcAft>
                <a:spcPts val="0"/>
              </a:spcAft>
              <a:buClr>
                <a:srgbClr val="000000"/>
              </a:buClr>
              <a:buSzPts val="900"/>
              <a:buFont typeface="Arial"/>
              <a:buNone/>
              <a:defRPr b="0" i="0" sz="1100" u="none" cap="none" strike="noStrike">
                <a:solidFill>
                  <a:srgbClr val="000000"/>
                </a:solidFill>
                <a:latin typeface="Arial"/>
                <a:ea typeface="Arial"/>
                <a:cs typeface="Arial"/>
                <a:sym typeface="Arial"/>
              </a:defRPr>
            </a:lvl5pPr>
            <a:lvl6pPr indent="0" lvl="5" marL="0" marR="0" algn="l">
              <a:lnSpc>
                <a:spcPct val="100000"/>
              </a:lnSpc>
              <a:spcBef>
                <a:spcPts val="0"/>
              </a:spcBef>
              <a:spcAft>
                <a:spcPts val="0"/>
              </a:spcAft>
              <a:buClr>
                <a:srgbClr val="000000"/>
              </a:buClr>
              <a:buSzPts val="900"/>
              <a:buFont typeface="Arial"/>
              <a:buNone/>
              <a:defRPr b="0" i="0" sz="1100" u="none" cap="none" strike="noStrike">
                <a:solidFill>
                  <a:srgbClr val="000000"/>
                </a:solidFill>
                <a:latin typeface="Arial"/>
                <a:ea typeface="Arial"/>
                <a:cs typeface="Arial"/>
                <a:sym typeface="Arial"/>
              </a:defRPr>
            </a:lvl6pPr>
            <a:lvl7pPr indent="0" lvl="6" marL="0" marR="0" algn="l">
              <a:lnSpc>
                <a:spcPct val="100000"/>
              </a:lnSpc>
              <a:spcBef>
                <a:spcPts val="0"/>
              </a:spcBef>
              <a:spcAft>
                <a:spcPts val="0"/>
              </a:spcAft>
              <a:buClr>
                <a:srgbClr val="000000"/>
              </a:buClr>
              <a:buSzPts val="900"/>
              <a:buFont typeface="Arial"/>
              <a:buNone/>
              <a:defRPr b="0" i="0" sz="1100" u="none" cap="none" strike="noStrike">
                <a:solidFill>
                  <a:srgbClr val="000000"/>
                </a:solidFill>
                <a:latin typeface="Arial"/>
                <a:ea typeface="Arial"/>
                <a:cs typeface="Arial"/>
                <a:sym typeface="Arial"/>
              </a:defRPr>
            </a:lvl7pPr>
            <a:lvl8pPr indent="0" lvl="7" marL="0" marR="0" algn="l">
              <a:lnSpc>
                <a:spcPct val="100000"/>
              </a:lnSpc>
              <a:spcBef>
                <a:spcPts val="0"/>
              </a:spcBef>
              <a:spcAft>
                <a:spcPts val="0"/>
              </a:spcAft>
              <a:buClr>
                <a:srgbClr val="000000"/>
              </a:buClr>
              <a:buSzPts val="900"/>
              <a:buFont typeface="Arial"/>
              <a:buNone/>
              <a:defRPr b="0" i="0" sz="1100" u="none" cap="none" strike="noStrike">
                <a:solidFill>
                  <a:srgbClr val="000000"/>
                </a:solidFill>
                <a:latin typeface="Arial"/>
                <a:ea typeface="Arial"/>
                <a:cs typeface="Arial"/>
                <a:sym typeface="Arial"/>
              </a:defRPr>
            </a:lvl8pPr>
            <a:lvl9pPr indent="0" lvl="8" marL="0" marR="0" algn="l">
              <a:lnSpc>
                <a:spcPct val="100000"/>
              </a:lnSpc>
              <a:spcBef>
                <a:spcPts val="0"/>
              </a:spcBef>
              <a:spcAft>
                <a:spcPts val="0"/>
              </a:spcAft>
              <a:buClr>
                <a:srgbClr val="000000"/>
              </a:buClr>
              <a:buSzPts val="900"/>
              <a:buFont typeface="Arial"/>
              <a:buNone/>
              <a:defRPr b="0" i="0" sz="1100" u="none" cap="none" strike="noStrike">
                <a:solidFill>
                  <a:srgbClr val="000000"/>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326" name="Shape 326"/>
        <p:cNvGrpSpPr/>
        <p:nvPr/>
      </p:nvGrpSpPr>
      <p:grpSpPr>
        <a:xfrm>
          <a:off x="0" y="0"/>
          <a:ext cx="0" cy="0"/>
          <a:chOff x="0" y="0"/>
          <a:chExt cx="0" cy="0"/>
        </a:xfrm>
      </p:grpSpPr>
      <p:sp>
        <p:nvSpPr>
          <p:cNvPr id="327" name="Google Shape;327;p68"/>
          <p:cNvSpPr txBox="1"/>
          <p:nvPr>
            <p:ph type="title"/>
          </p:nvPr>
        </p:nvSpPr>
        <p:spPr>
          <a:xfrm>
            <a:off x="198882" y="336042"/>
            <a:ext cx="6247500" cy="480300"/>
          </a:xfrm>
          <a:prstGeom prst="rect">
            <a:avLst/>
          </a:prstGeom>
          <a:noFill/>
          <a:ln>
            <a:noFill/>
          </a:ln>
        </p:spPr>
        <p:txBody>
          <a:bodyPr anchorCtr="0" anchor="ctr" bIns="34275" lIns="68575" spcFirstLastPara="1" rIns="68575" wrap="square" tIns="34275">
            <a:normAutofit/>
          </a:bodyPr>
          <a:lstStyle>
            <a:lvl1pPr lvl="0" algn="l">
              <a:lnSpc>
                <a:spcPct val="90000"/>
              </a:lnSpc>
              <a:spcBef>
                <a:spcPts val="0"/>
              </a:spcBef>
              <a:spcAft>
                <a:spcPts val="0"/>
              </a:spcAft>
              <a:buSzPts val="30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328" name="Google Shape;328;p68"/>
          <p:cNvSpPr txBox="1"/>
          <p:nvPr>
            <p:ph idx="1" type="body"/>
          </p:nvPr>
        </p:nvSpPr>
        <p:spPr>
          <a:xfrm>
            <a:off x="0" y="0"/>
            <a:ext cx="2250000" cy="2250000"/>
          </a:xfrm>
          <a:prstGeom prst="rect">
            <a:avLst/>
          </a:prstGeom>
          <a:noFill/>
          <a:ln>
            <a:noFill/>
          </a:ln>
        </p:spPr>
        <p:txBody>
          <a:bodyPr anchorCtr="0" anchor="t" bIns="34275" lIns="68575" spcFirstLastPara="1" rIns="68575" wrap="square" tIns="34275">
            <a:noAutofit/>
          </a:bodyPr>
          <a:lstStyle>
            <a:lvl1pPr indent="-228600" lvl="0" marL="457200"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1pPr>
            <a:lvl2pPr indent="-228600" lvl="1" marL="914400"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2pPr>
            <a:lvl3pPr indent="-228600" lvl="2" marL="1371600"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3pPr>
            <a:lvl4pPr indent="-228600" lvl="3" marL="1828800"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4pPr>
            <a:lvl5pPr indent="-228600" lvl="4" marL="2286000"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5pPr>
            <a:lvl6pPr indent="-228600" lvl="5" marL="2743200"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6pPr>
            <a:lvl7pPr indent="-228600" lvl="6" marL="3200400"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7pPr>
            <a:lvl8pPr indent="-228600" lvl="7" marL="3657600"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8pPr>
            <a:lvl9pPr indent="-228600" lvl="8" marL="4114800"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9pPr>
          </a:lstStyle>
          <a:p/>
        </p:txBody>
      </p:sp>
      <p:sp>
        <p:nvSpPr>
          <p:cNvPr id="329" name="Google Shape;329;p68"/>
          <p:cNvSpPr txBox="1"/>
          <p:nvPr>
            <p:ph idx="10" type="dt"/>
          </p:nvPr>
        </p:nvSpPr>
        <p:spPr>
          <a:xfrm>
            <a:off x="0" y="0"/>
            <a:ext cx="2250000" cy="2250000"/>
          </a:xfrm>
          <a:prstGeom prst="rect">
            <a:avLst/>
          </a:prstGeom>
          <a:noFill/>
          <a:ln>
            <a:noFill/>
          </a:ln>
        </p:spPr>
        <p:txBody>
          <a:bodyPr anchorCtr="0" anchor="t" bIns="34275" lIns="68575" spcFirstLastPara="1" rIns="68575" wrap="square" tIns="34275">
            <a:noAutofit/>
          </a:bodyPr>
          <a:lstStyle>
            <a:lvl1pPr lvl="0"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1pPr>
            <a:lvl2pPr lvl="1"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2pPr>
            <a:lvl3pPr lvl="2"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3pPr>
            <a:lvl4pPr lvl="3"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4pPr>
            <a:lvl5pPr lvl="4"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5pPr>
            <a:lvl6pPr lvl="5"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6pPr>
            <a:lvl7pPr lvl="6"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7pPr>
            <a:lvl8pPr lvl="7"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8pPr>
            <a:lvl9pPr lvl="8"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9pPr>
          </a:lstStyle>
          <a:p/>
        </p:txBody>
      </p:sp>
      <p:sp>
        <p:nvSpPr>
          <p:cNvPr id="330" name="Google Shape;330;p68"/>
          <p:cNvSpPr txBox="1"/>
          <p:nvPr>
            <p:ph idx="11" type="ftr"/>
          </p:nvPr>
        </p:nvSpPr>
        <p:spPr>
          <a:xfrm>
            <a:off x="0" y="0"/>
            <a:ext cx="2250000" cy="2250000"/>
          </a:xfrm>
          <a:prstGeom prst="rect">
            <a:avLst/>
          </a:prstGeom>
          <a:noFill/>
          <a:ln>
            <a:noFill/>
          </a:ln>
        </p:spPr>
        <p:txBody>
          <a:bodyPr anchorCtr="0" anchor="t" bIns="34275" lIns="68575" spcFirstLastPara="1" rIns="68575" wrap="square" tIns="34275">
            <a:noAutofit/>
          </a:bodyPr>
          <a:lstStyle>
            <a:lvl1pPr lvl="0"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1pPr>
            <a:lvl2pPr lvl="1"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2pPr>
            <a:lvl3pPr lvl="2"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3pPr>
            <a:lvl4pPr lvl="3"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4pPr>
            <a:lvl5pPr lvl="4"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5pPr>
            <a:lvl6pPr lvl="5"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6pPr>
            <a:lvl7pPr lvl="6"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7pPr>
            <a:lvl8pPr lvl="7"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8pPr>
            <a:lvl9pPr lvl="8"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9pPr>
          </a:lstStyle>
          <a:p/>
        </p:txBody>
      </p:sp>
      <p:sp>
        <p:nvSpPr>
          <p:cNvPr id="331" name="Google Shape;331;p68"/>
          <p:cNvSpPr txBox="1"/>
          <p:nvPr>
            <p:ph idx="12" type="sldNum"/>
          </p:nvPr>
        </p:nvSpPr>
        <p:spPr>
          <a:xfrm>
            <a:off x="0" y="0"/>
            <a:ext cx="2250000" cy="2250000"/>
          </a:xfrm>
          <a:prstGeom prst="rect">
            <a:avLst/>
          </a:prstGeom>
          <a:noFill/>
          <a:ln>
            <a:noFill/>
          </a:ln>
        </p:spPr>
        <p:txBody>
          <a:bodyPr anchorCtr="0" anchor="t" bIns="34275" lIns="68575" spcFirstLastPara="1" rIns="68575" wrap="square" tIns="34275">
            <a:noAutofit/>
          </a:bodyPr>
          <a:lstStyle>
            <a:lvl1pPr indent="0" lvl="0" marL="0"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1pPr>
            <a:lvl2pPr indent="0" lvl="1" marL="0"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2pPr>
            <a:lvl3pPr indent="0" lvl="2" marL="0"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3pPr>
            <a:lvl4pPr indent="0" lvl="3" marL="0"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4pPr>
            <a:lvl5pPr indent="0" lvl="4" marL="0"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5pPr>
            <a:lvl6pPr indent="0" lvl="5" marL="0"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6pPr>
            <a:lvl7pPr indent="0" lvl="6" marL="0"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7pPr>
            <a:lvl8pPr indent="0" lvl="7" marL="0"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8pPr>
            <a:lvl9pPr indent="0" lvl="8" marL="0"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p:cSld name="Title Only">
    <p:spTree>
      <p:nvGrpSpPr>
        <p:cNvPr id="332" name="Shape 332"/>
        <p:cNvGrpSpPr/>
        <p:nvPr/>
      </p:nvGrpSpPr>
      <p:grpSpPr>
        <a:xfrm>
          <a:off x="0" y="0"/>
          <a:ext cx="0" cy="0"/>
          <a:chOff x="0" y="0"/>
          <a:chExt cx="0" cy="0"/>
        </a:xfrm>
      </p:grpSpPr>
      <p:sp>
        <p:nvSpPr>
          <p:cNvPr id="333" name="Google Shape;333;p69"/>
          <p:cNvSpPr txBox="1"/>
          <p:nvPr>
            <p:ph type="title"/>
          </p:nvPr>
        </p:nvSpPr>
        <p:spPr>
          <a:xfrm>
            <a:off x="198882" y="336042"/>
            <a:ext cx="6247500" cy="480300"/>
          </a:xfrm>
          <a:prstGeom prst="rect">
            <a:avLst/>
          </a:prstGeom>
          <a:noFill/>
          <a:ln>
            <a:noFill/>
          </a:ln>
        </p:spPr>
        <p:txBody>
          <a:bodyPr anchorCtr="0" anchor="ctr" bIns="34275" lIns="68575" spcFirstLastPara="1" rIns="68575" wrap="square" tIns="34275">
            <a:normAutofit/>
          </a:bodyPr>
          <a:lstStyle>
            <a:lvl1pPr lvl="0" algn="l">
              <a:lnSpc>
                <a:spcPct val="90000"/>
              </a:lnSpc>
              <a:spcBef>
                <a:spcPts val="0"/>
              </a:spcBef>
              <a:spcAft>
                <a:spcPts val="0"/>
              </a:spcAft>
              <a:buClr>
                <a:schemeClr val="dk1"/>
              </a:buClr>
              <a:buSzPts val="14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Tree>
  </p:cSld>
  <p:clrMapOvr>
    <a:masterClrMapping/>
  </p:clrMapOvr>
</p:sldLayout>
</file>

<file path=ppt/slideLayouts/slideLayout6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0_Title and Content">
  <p:cSld name="10_Title and Content">
    <p:spTree>
      <p:nvGrpSpPr>
        <p:cNvPr id="334" name="Shape 334"/>
        <p:cNvGrpSpPr/>
        <p:nvPr/>
      </p:nvGrpSpPr>
      <p:grpSpPr>
        <a:xfrm>
          <a:off x="0" y="0"/>
          <a:ext cx="0" cy="0"/>
          <a:chOff x="0" y="0"/>
          <a:chExt cx="0" cy="0"/>
        </a:xfrm>
      </p:grpSpPr>
      <p:sp>
        <p:nvSpPr>
          <p:cNvPr id="335" name="Google Shape;335;p70"/>
          <p:cNvSpPr txBox="1"/>
          <p:nvPr>
            <p:ph idx="1" type="body"/>
          </p:nvPr>
        </p:nvSpPr>
        <p:spPr>
          <a:xfrm>
            <a:off x="0" y="0"/>
            <a:ext cx="2250000" cy="2250000"/>
          </a:xfrm>
          <a:prstGeom prst="rect">
            <a:avLst/>
          </a:prstGeom>
          <a:noFill/>
          <a:ln>
            <a:noFill/>
          </a:ln>
        </p:spPr>
        <p:txBody>
          <a:bodyPr anchorCtr="0" anchor="t" bIns="34275" lIns="68575" spcFirstLastPara="1" rIns="68575" wrap="square" tIns="34275">
            <a:normAutofit/>
          </a:bodyPr>
          <a:lstStyle>
            <a:lvl1pPr indent="-228600" lvl="0" marL="457200" marR="0" algn="l">
              <a:lnSpc>
                <a:spcPct val="100000"/>
              </a:lnSpc>
              <a:spcBef>
                <a:spcPts val="0"/>
              </a:spcBef>
              <a:spcAft>
                <a:spcPts val="0"/>
              </a:spcAft>
              <a:buSzPts val="2100"/>
              <a:buNone/>
              <a:defRPr b="0" i="0" sz="1100" u="none" cap="none" strike="noStrike">
                <a:solidFill>
                  <a:srgbClr val="000000"/>
                </a:solidFill>
                <a:latin typeface="Arial"/>
                <a:ea typeface="Arial"/>
                <a:cs typeface="Arial"/>
                <a:sym typeface="Arial"/>
              </a:defRPr>
            </a:lvl1pPr>
            <a:lvl2pPr indent="-228600" lvl="1" marL="914400" marR="0" algn="l">
              <a:lnSpc>
                <a:spcPct val="100000"/>
              </a:lnSpc>
              <a:spcBef>
                <a:spcPts val="0"/>
              </a:spcBef>
              <a:spcAft>
                <a:spcPts val="0"/>
              </a:spcAft>
              <a:buSzPts val="1800"/>
              <a:buNone/>
              <a:defRPr b="0" i="0" sz="1100" u="none" cap="none" strike="noStrike">
                <a:solidFill>
                  <a:srgbClr val="000000"/>
                </a:solidFill>
                <a:latin typeface="Arial"/>
                <a:ea typeface="Arial"/>
                <a:cs typeface="Arial"/>
                <a:sym typeface="Arial"/>
              </a:defRPr>
            </a:lvl2pPr>
            <a:lvl3pPr indent="-228600" lvl="2" marL="1371600" marR="0" algn="l">
              <a:lnSpc>
                <a:spcPct val="100000"/>
              </a:lnSpc>
              <a:spcBef>
                <a:spcPts val="0"/>
              </a:spcBef>
              <a:spcAft>
                <a:spcPts val="0"/>
              </a:spcAft>
              <a:buSzPts val="1500"/>
              <a:buNone/>
              <a:defRPr b="0" i="0" sz="1100" u="none" cap="none" strike="noStrike">
                <a:solidFill>
                  <a:srgbClr val="000000"/>
                </a:solidFill>
                <a:latin typeface="Arial"/>
                <a:ea typeface="Arial"/>
                <a:cs typeface="Arial"/>
                <a:sym typeface="Arial"/>
              </a:defRPr>
            </a:lvl3pPr>
            <a:lvl4pPr indent="-228600" lvl="3" marL="1828800" marR="0" algn="l">
              <a:lnSpc>
                <a:spcPct val="100000"/>
              </a:lnSpc>
              <a:spcBef>
                <a:spcPts val="0"/>
              </a:spcBef>
              <a:spcAft>
                <a:spcPts val="0"/>
              </a:spcAft>
              <a:buSzPts val="1400"/>
              <a:buNone/>
              <a:defRPr b="0" i="0" sz="1100" u="none" cap="none" strike="noStrike">
                <a:solidFill>
                  <a:srgbClr val="000000"/>
                </a:solidFill>
                <a:latin typeface="Arial"/>
                <a:ea typeface="Arial"/>
                <a:cs typeface="Arial"/>
                <a:sym typeface="Arial"/>
              </a:defRPr>
            </a:lvl4pPr>
            <a:lvl5pPr indent="-228600" lvl="4" marL="2286000" marR="0" algn="l">
              <a:lnSpc>
                <a:spcPct val="100000"/>
              </a:lnSpc>
              <a:spcBef>
                <a:spcPts val="0"/>
              </a:spcBef>
              <a:spcAft>
                <a:spcPts val="0"/>
              </a:spcAft>
              <a:buSzPts val="1400"/>
              <a:buNone/>
              <a:defRPr b="0" i="0" sz="1100" u="none" cap="none" strike="noStrike">
                <a:solidFill>
                  <a:srgbClr val="000000"/>
                </a:solidFill>
                <a:latin typeface="Arial"/>
                <a:ea typeface="Arial"/>
                <a:cs typeface="Arial"/>
                <a:sym typeface="Arial"/>
              </a:defRPr>
            </a:lvl5pPr>
            <a:lvl6pPr indent="-228600" lvl="5" marL="2743200" marR="0" algn="l">
              <a:lnSpc>
                <a:spcPct val="100000"/>
              </a:lnSpc>
              <a:spcBef>
                <a:spcPts val="0"/>
              </a:spcBef>
              <a:spcAft>
                <a:spcPts val="0"/>
              </a:spcAft>
              <a:buSzPts val="1400"/>
              <a:buNone/>
              <a:defRPr b="0" i="0" sz="1100" u="none" cap="none" strike="noStrike">
                <a:solidFill>
                  <a:srgbClr val="000000"/>
                </a:solidFill>
                <a:latin typeface="Arial"/>
                <a:ea typeface="Arial"/>
                <a:cs typeface="Arial"/>
                <a:sym typeface="Arial"/>
              </a:defRPr>
            </a:lvl6pPr>
            <a:lvl7pPr indent="-228600" lvl="6" marL="3200400" marR="0" algn="l">
              <a:lnSpc>
                <a:spcPct val="100000"/>
              </a:lnSpc>
              <a:spcBef>
                <a:spcPts val="0"/>
              </a:spcBef>
              <a:spcAft>
                <a:spcPts val="0"/>
              </a:spcAft>
              <a:buSzPts val="1400"/>
              <a:buNone/>
              <a:defRPr b="0" i="0" sz="1100" u="none" cap="none" strike="noStrike">
                <a:solidFill>
                  <a:srgbClr val="000000"/>
                </a:solidFill>
                <a:latin typeface="Arial"/>
                <a:ea typeface="Arial"/>
                <a:cs typeface="Arial"/>
                <a:sym typeface="Arial"/>
              </a:defRPr>
            </a:lvl7pPr>
            <a:lvl8pPr indent="-228600" lvl="7" marL="3657600" marR="0" algn="l">
              <a:lnSpc>
                <a:spcPct val="100000"/>
              </a:lnSpc>
              <a:spcBef>
                <a:spcPts val="0"/>
              </a:spcBef>
              <a:spcAft>
                <a:spcPts val="0"/>
              </a:spcAft>
              <a:buSzPts val="1400"/>
              <a:buNone/>
              <a:defRPr b="0" i="0" sz="1100" u="none" cap="none" strike="noStrike">
                <a:solidFill>
                  <a:srgbClr val="000000"/>
                </a:solidFill>
                <a:latin typeface="Arial"/>
                <a:ea typeface="Arial"/>
                <a:cs typeface="Arial"/>
                <a:sym typeface="Arial"/>
              </a:defRPr>
            </a:lvl8pPr>
            <a:lvl9pPr indent="-228600" lvl="8" marL="4114800" marR="0" algn="l">
              <a:lnSpc>
                <a:spcPct val="100000"/>
              </a:lnSpc>
              <a:spcBef>
                <a:spcPts val="0"/>
              </a:spcBef>
              <a:spcAft>
                <a:spcPts val="0"/>
              </a:spcAft>
              <a:buSzPts val="1400"/>
              <a:buNone/>
              <a:defRPr b="0" i="0" sz="1100" u="none" cap="none" strike="noStrike">
                <a:solidFill>
                  <a:srgbClr val="000000"/>
                </a:solidFill>
                <a:latin typeface="Arial"/>
                <a:ea typeface="Arial"/>
                <a:cs typeface="Arial"/>
                <a:sym typeface="Arial"/>
              </a:defRPr>
            </a:lvl9pPr>
          </a:lstStyle>
          <a:p/>
        </p:txBody>
      </p:sp>
      <p:sp>
        <p:nvSpPr>
          <p:cNvPr id="336" name="Google Shape;336;p70"/>
          <p:cNvSpPr txBox="1"/>
          <p:nvPr>
            <p:ph idx="12" type="sldNum"/>
          </p:nvPr>
        </p:nvSpPr>
        <p:spPr>
          <a:xfrm>
            <a:off x="0" y="0"/>
            <a:ext cx="2250000" cy="2250000"/>
          </a:xfrm>
          <a:prstGeom prst="rect">
            <a:avLst/>
          </a:prstGeom>
          <a:noFill/>
          <a:ln>
            <a:noFill/>
          </a:ln>
        </p:spPr>
        <p:txBody>
          <a:bodyPr anchorCtr="0" anchor="t" bIns="34275" lIns="68575" spcFirstLastPara="1" rIns="68575" wrap="square" tIns="34275">
            <a:noAutofit/>
          </a:bodyPr>
          <a:lstStyle>
            <a:lvl1pPr indent="0" lvl="0" marL="0" marR="0" algn="l">
              <a:lnSpc>
                <a:spcPct val="100000"/>
              </a:lnSpc>
              <a:spcBef>
                <a:spcPts val="0"/>
              </a:spcBef>
              <a:spcAft>
                <a:spcPts val="0"/>
              </a:spcAft>
              <a:buNone/>
              <a:defRPr b="0" i="0" sz="1100" u="none" cap="none" strike="noStrike">
                <a:solidFill>
                  <a:srgbClr val="000000"/>
                </a:solidFill>
                <a:latin typeface="Arial"/>
                <a:ea typeface="Arial"/>
                <a:cs typeface="Arial"/>
                <a:sym typeface="Arial"/>
              </a:defRPr>
            </a:lvl1pPr>
            <a:lvl2pPr indent="0" lvl="1" marL="0" marR="0" algn="l">
              <a:lnSpc>
                <a:spcPct val="100000"/>
              </a:lnSpc>
              <a:spcBef>
                <a:spcPts val="0"/>
              </a:spcBef>
              <a:spcAft>
                <a:spcPts val="0"/>
              </a:spcAft>
              <a:buNone/>
              <a:defRPr b="0" i="0" sz="1100" u="none" cap="none" strike="noStrike">
                <a:solidFill>
                  <a:srgbClr val="000000"/>
                </a:solidFill>
                <a:latin typeface="Arial"/>
                <a:ea typeface="Arial"/>
                <a:cs typeface="Arial"/>
                <a:sym typeface="Arial"/>
              </a:defRPr>
            </a:lvl2pPr>
            <a:lvl3pPr indent="0" lvl="2" marL="0" marR="0" algn="l">
              <a:lnSpc>
                <a:spcPct val="100000"/>
              </a:lnSpc>
              <a:spcBef>
                <a:spcPts val="0"/>
              </a:spcBef>
              <a:spcAft>
                <a:spcPts val="0"/>
              </a:spcAft>
              <a:buNone/>
              <a:defRPr b="0" i="0" sz="1100" u="none" cap="none" strike="noStrike">
                <a:solidFill>
                  <a:srgbClr val="000000"/>
                </a:solidFill>
                <a:latin typeface="Arial"/>
                <a:ea typeface="Arial"/>
                <a:cs typeface="Arial"/>
                <a:sym typeface="Arial"/>
              </a:defRPr>
            </a:lvl3pPr>
            <a:lvl4pPr indent="0" lvl="3" marL="0" marR="0" algn="l">
              <a:lnSpc>
                <a:spcPct val="100000"/>
              </a:lnSpc>
              <a:spcBef>
                <a:spcPts val="0"/>
              </a:spcBef>
              <a:spcAft>
                <a:spcPts val="0"/>
              </a:spcAft>
              <a:buNone/>
              <a:defRPr b="0" i="0" sz="1100" u="none" cap="none" strike="noStrike">
                <a:solidFill>
                  <a:srgbClr val="000000"/>
                </a:solidFill>
                <a:latin typeface="Arial"/>
                <a:ea typeface="Arial"/>
                <a:cs typeface="Arial"/>
                <a:sym typeface="Arial"/>
              </a:defRPr>
            </a:lvl4pPr>
            <a:lvl5pPr indent="0" lvl="4" marL="0" marR="0" algn="l">
              <a:lnSpc>
                <a:spcPct val="100000"/>
              </a:lnSpc>
              <a:spcBef>
                <a:spcPts val="0"/>
              </a:spcBef>
              <a:spcAft>
                <a:spcPts val="0"/>
              </a:spcAft>
              <a:buNone/>
              <a:defRPr b="0" i="0" sz="1100" u="none" cap="none" strike="noStrike">
                <a:solidFill>
                  <a:srgbClr val="000000"/>
                </a:solidFill>
                <a:latin typeface="Arial"/>
                <a:ea typeface="Arial"/>
                <a:cs typeface="Arial"/>
                <a:sym typeface="Arial"/>
              </a:defRPr>
            </a:lvl5pPr>
            <a:lvl6pPr indent="0" lvl="5" marL="0" marR="0" algn="l">
              <a:lnSpc>
                <a:spcPct val="100000"/>
              </a:lnSpc>
              <a:spcBef>
                <a:spcPts val="0"/>
              </a:spcBef>
              <a:spcAft>
                <a:spcPts val="0"/>
              </a:spcAft>
              <a:buNone/>
              <a:defRPr b="0" i="0" sz="1100" u="none" cap="none" strike="noStrike">
                <a:solidFill>
                  <a:srgbClr val="000000"/>
                </a:solidFill>
                <a:latin typeface="Arial"/>
                <a:ea typeface="Arial"/>
                <a:cs typeface="Arial"/>
                <a:sym typeface="Arial"/>
              </a:defRPr>
            </a:lvl6pPr>
            <a:lvl7pPr indent="0" lvl="6" marL="0" marR="0" algn="l">
              <a:lnSpc>
                <a:spcPct val="100000"/>
              </a:lnSpc>
              <a:spcBef>
                <a:spcPts val="0"/>
              </a:spcBef>
              <a:spcAft>
                <a:spcPts val="0"/>
              </a:spcAft>
              <a:buNone/>
              <a:defRPr b="0" i="0" sz="1100" u="none" cap="none" strike="noStrike">
                <a:solidFill>
                  <a:srgbClr val="000000"/>
                </a:solidFill>
                <a:latin typeface="Arial"/>
                <a:ea typeface="Arial"/>
                <a:cs typeface="Arial"/>
                <a:sym typeface="Arial"/>
              </a:defRPr>
            </a:lvl7pPr>
            <a:lvl8pPr indent="0" lvl="7" marL="0" marR="0" algn="l">
              <a:lnSpc>
                <a:spcPct val="100000"/>
              </a:lnSpc>
              <a:spcBef>
                <a:spcPts val="0"/>
              </a:spcBef>
              <a:spcAft>
                <a:spcPts val="0"/>
              </a:spcAft>
              <a:buNone/>
              <a:defRPr b="0" i="0" sz="1100" u="none" cap="none" strike="noStrike">
                <a:solidFill>
                  <a:srgbClr val="000000"/>
                </a:solidFill>
                <a:latin typeface="Arial"/>
                <a:ea typeface="Arial"/>
                <a:cs typeface="Arial"/>
                <a:sym typeface="Arial"/>
              </a:defRPr>
            </a:lvl8pPr>
            <a:lvl9pPr indent="0" lvl="8" marL="0" marR="0" algn="l">
              <a:lnSpc>
                <a:spcPct val="100000"/>
              </a:lnSpc>
              <a:spcBef>
                <a:spcPts val="0"/>
              </a:spcBef>
              <a:spcAft>
                <a:spcPts val="0"/>
              </a:spcAft>
              <a:buNone/>
              <a:defRPr b="0" i="0" sz="1100" u="none" cap="none" strike="noStrike">
                <a:solidFill>
                  <a:srgbClr val="000000"/>
                </a:solidFill>
                <a:latin typeface="Arial"/>
                <a:ea typeface="Arial"/>
                <a:cs typeface="Arial"/>
                <a:sym typeface="Arial"/>
              </a:defRPr>
            </a:lvl9pPr>
          </a:lstStyle>
          <a:p>
            <a:pPr indent="0" lvl="0" marL="0" rtl="0" algn="l">
              <a:spcBef>
                <a:spcPts val="0"/>
              </a:spcBef>
              <a:spcAft>
                <a:spcPts val="0"/>
              </a:spcAft>
              <a:buNone/>
            </a:pPr>
            <a:r>
              <a:t/>
            </a:r>
            <a:endParaRPr/>
          </a:p>
        </p:txBody>
      </p:sp>
      <p:sp>
        <p:nvSpPr>
          <p:cNvPr id="337" name="Google Shape;337;p70"/>
          <p:cNvSpPr txBox="1"/>
          <p:nvPr>
            <p:ph idx="2" type="body"/>
          </p:nvPr>
        </p:nvSpPr>
        <p:spPr>
          <a:xfrm>
            <a:off x="771525" y="200025"/>
            <a:ext cx="685800" cy="685800"/>
          </a:xfrm>
          <a:prstGeom prst="rect">
            <a:avLst/>
          </a:prstGeom>
          <a:noFill/>
          <a:ln>
            <a:noFill/>
          </a:ln>
        </p:spPr>
        <p:txBody>
          <a:bodyPr anchorCtr="0" anchor="t" bIns="34275" lIns="68575" spcFirstLastPara="1" rIns="68575" wrap="square" tIns="34275">
            <a:normAutofit/>
          </a:bodyPr>
          <a:lstStyle>
            <a:lvl1pPr indent="-228600" lvl="0" marL="457200" marR="0" algn="l">
              <a:lnSpc>
                <a:spcPct val="100000"/>
              </a:lnSpc>
              <a:spcBef>
                <a:spcPts val="0"/>
              </a:spcBef>
              <a:spcAft>
                <a:spcPts val="0"/>
              </a:spcAft>
              <a:buSzPts val="2100"/>
              <a:buNone/>
              <a:defRPr b="0" i="0" sz="1100" u="none" cap="none" strike="noStrike">
                <a:solidFill>
                  <a:srgbClr val="000000"/>
                </a:solidFill>
                <a:latin typeface="Arial"/>
                <a:ea typeface="Arial"/>
                <a:cs typeface="Arial"/>
                <a:sym typeface="Arial"/>
              </a:defRPr>
            </a:lvl1pPr>
            <a:lvl2pPr indent="-228600" lvl="1" marL="914400" marR="0" algn="l">
              <a:lnSpc>
                <a:spcPct val="100000"/>
              </a:lnSpc>
              <a:spcBef>
                <a:spcPts val="0"/>
              </a:spcBef>
              <a:spcAft>
                <a:spcPts val="0"/>
              </a:spcAft>
              <a:buSzPts val="1800"/>
              <a:buNone/>
              <a:defRPr b="0" i="0" sz="1100" u="none" cap="none" strike="noStrike">
                <a:solidFill>
                  <a:srgbClr val="000000"/>
                </a:solidFill>
                <a:latin typeface="Arial"/>
                <a:ea typeface="Arial"/>
                <a:cs typeface="Arial"/>
                <a:sym typeface="Arial"/>
              </a:defRPr>
            </a:lvl2pPr>
            <a:lvl3pPr indent="-228600" lvl="2" marL="1371600" marR="0" algn="l">
              <a:lnSpc>
                <a:spcPct val="100000"/>
              </a:lnSpc>
              <a:spcBef>
                <a:spcPts val="0"/>
              </a:spcBef>
              <a:spcAft>
                <a:spcPts val="0"/>
              </a:spcAft>
              <a:buSzPts val="1500"/>
              <a:buNone/>
              <a:defRPr b="0" i="0" sz="1100" u="none" cap="none" strike="noStrike">
                <a:solidFill>
                  <a:srgbClr val="000000"/>
                </a:solidFill>
                <a:latin typeface="Arial"/>
                <a:ea typeface="Arial"/>
                <a:cs typeface="Arial"/>
                <a:sym typeface="Arial"/>
              </a:defRPr>
            </a:lvl3pPr>
            <a:lvl4pPr indent="-228600" lvl="3" marL="1828800" marR="0" algn="l">
              <a:lnSpc>
                <a:spcPct val="100000"/>
              </a:lnSpc>
              <a:spcBef>
                <a:spcPts val="0"/>
              </a:spcBef>
              <a:spcAft>
                <a:spcPts val="0"/>
              </a:spcAft>
              <a:buSzPts val="1400"/>
              <a:buNone/>
              <a:defRPr b="0" i="0" sz="1100" u="none" cap="none" strike="noStrike">
                <a:solidFill>
                  <a:srgbClr val="000000"/>
                </a:solidFill>
                <a:latin typeface="Arial"/>
                <a:ea typeface="Arial"/>
                <a:cs typeface="Arial"/>
                <a:sym typeface="Arial"/>
              </a:defRPr>
            </a:lvl4pPr>
            <a:lvl5pPr indent="-228600" lvl="4" marL="2286000" marR="0" algn="l">
              <a:lnSpc>
                <a:spcPct val="100000"/>
              </a:lnSpc>
              <a:spcBef>
                <a:spcPts val="0"/>
              </a:spcBef>
              <a:spcAft>
                <a:spcPts val="0"/>
              </a:spcAft>
              <a:buSzPts val="1400"/>
              <a:buNone/>
              <a:defRPr b="0" i="0" sz="1100" u="none" cap="none" strike="noStrike">
                <a:solidFill>
                  <a:srgbClr val="000000"/>
                </a:solidFill>
                <a:latin typeface="Arial"/>
                <a:ea typeface="Arial"/>
                <a:cs typeface="Arial"/>
                <a:sym typeface="Arial"/>
              </a:defRPr>
            </a:lvl5pPr>
            <a:lvl6pPr indent="-228600" lvl="5" marL="2743200" marR="0" algn="l">
              <a:lnSpc>
                <a:spcPct val="100000"/>
              </a:lnSpc>
              <a:spcBef>
                <a:spcPts val="0"/>
              </a:spcBef>
              <a:spcAft>
                <a:spcPts val="0"/>
              </a:spcAft>
              <a:buSzPts val="1400"/>
              <a:buNone/>
              <a:defRPr b="0" i="0" sz="1100" u="none" cap="none" strike="noStrike">
                <a:solidFill>
                  <a:srgbClr val="000000"/>
                </a:solidFill>
                <a:latin typeface="Arial"/>
                <a:ea typeface="Arial"/>
                <a:cs typeface="Arial"/>
                <a:sym typeface="Arial"/>
              </a:defRPr>
            </a:lvl6pPr>
            <a:lvl7pPr indent="-228600" lvl="6" marL="3200400" marR="0" algn="l">
              <a:lnSpc>
                <a:spcPct val="100000"/>
              </a:lnSpc>
              <a:spcBef>
                <a:spcPts val="0"/>
              </a:spcBef>
              <a:spcAft>
                <a:spcPts val="0"/>
              </a:spcAft>
              <a:buSzPts val="1400"/>
              <a:buNone/>
              <a:defRPr b="0" i="0" sz="1100" u="none" cap="none" strike="noStrike">
                <a:solidFill>
                  <a:srgbClr val="000000"/>
                </a:solidFill>
                <a:latin typeface="Arial"/>
                <a:ea typeface="Arial"/>
                <a:cs typeface="Arial"/>
                <a:sym typeface="Arial"/>
              </a:defRPr>
            </a:lvl7pPr>
            <a:lvl8pPr indent="-228600" lvl="7" marL="3657600" marR="0" algn="l">
              <a:lnSpc>
                <a:spcPct val="100000"/>
              </a:lnSpc>
              <a:spcBef>
                <a:spcPts val="0"/>
              </a:spcBef>
              <a:spcAft>
                <a:spcPts val="0"/>
              </a:spcAft>
              <a:buSzPts val="1400"/>
              <a:buNone/>
              <a:defRPr b="0" i="0" sz="1100" u="none" cap="none" strike="noStrike">
                <a:solidFill>
                  <a:srgbClr val="000000"/>
                </a:solidFill>
                <a:latin typeface="Arial"/>
                <a:ea typeface="Arial"/>
                <a:cs typeface="Arial"/>
                <a:sym typeface="Arial"/>
              </a:defRPr>
            </a:lvl8pPr>
            <a:lvl9pPr indent="-228600" lvl="8" marL="4114800" marR="0" algn="l">
              <a:lnSpc>
                <a:spcPct val="100000"/>
              </a:lnSpc>
              <a:spcBef>
                <a:spcPts val="0"/>
              </a:spcBef>
              <a:spcAft>
                <a:spcPts val="0"/>
              </a:spcAft>
              <a:buSzPts val="1400"/>
              <a:buNone/>
              <a:defRPr b="0" i="0" sz="1100" u="none" cap="none" strike="noStrike">
                <a:solidFill>
                  <a:srgbClr val="000000"/>
                </a:solidFill>
                <a:latin typeface="Arial"/>
                <a:ea typeface="Arial"/>
                <a:cs typeface="Arial"/>
                <a:sym typeface="Arial"/>
              </a:defRPr>
            </a:lvl9pPr>
          </a:lstStyle>
          <a:p/>
        </p:txBody>
      </p:sp>
    </p:spTree>
  </p:cSld>
  <p:clrMapOvr>
    <a:masterClrMapping/>
  </p:clrMapOvr>
</p:sldLayout>
</file>

<file path=ppt/slideLayouts/slideLayout6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1_Title and Content">
  <p:cSld name="11_Title and Content">
    <p:spTree>
      <p:nvGrpSpPr>
        <p:cNvPr id="338" name="Shape 338"/>
        <p:cNvGrpSpPr/>
        <p:nvPr/>
      </p:nvGrpSpPr>
      <p:grpSpPr>
        <a:xfrm>
          <a:off x="0" y="0"/>
          <a:ext cx="0" cy="0"/>
          <a:chOff x="0" y="0"/>
          <a:chExt cx="0" cy="0"/>
        </a:xfrm>
      </p:grpSpPr>
      <p:sp>
        <p:nvSpPr>
          <p:cNvPr id="339" name="Google Shape;339;p71"/>
          <p:cNvSpPr txBox="1"/>
          <p:nvPr>
            <p:ph idx="1" type="body"/>
          </p:nvPr>
        </p:nvSpPr>
        <p:spPr>
          <a:xfrm>
            <a:off x="0" y="0"/>
            <a:ext cx="2250000" cy="2250000"/>
          </a:xfrm>
          <a:prstGeom prst="rect">
            <a:avLst/>
          </a:prstGeom>
          <a:noFill/>
          <a:ln>
            <a:noFill/>
          </a:ln>
        </p:spPr>
        <p:txBody>
          <a:bodyPr anchorCtr="0" anchor="t" bIns="34275" lIns="68575" spcFirstLastPara="1" rIns="68575" wrap="square" tIns="34275">
            <a:normAutofit/>
          </a:bodyPr>
          <a:lstStyle>
            <a:lvl1pPr indent="-228600" lvl="0" marL="457200"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1pPr>
            <a:lvl2pPr indent="-228600" lvl="1" marL="914400" marR="0" algn="l">
              <a:lnSpc>
                <a:spcPct val="100000"/>
              </a:lnSpc>
              <a:spcBef>
                <a:spcPts val="0"/>
              </a:spcBef>
              <a:spcAft>
                <a:spcPts val="0"/>
              </a:spcAft>
              <a:buSzPts val="1800"/>
              <a:buNone/>
              <a:defRPr b="0" i="0" sz="1100" u="none" cap="none" strike="noStrike">
                <a:solidFill>
                  <a:srgbClr val="000000"/>
                </a:solidFill>
                <a:latin typeface="Arial"/>
                <a:ea typeface="Arial"/>
                <a:cs typeface="Arial"/>
                <a:sym typeface="Arial"/>
              </a:defRPr>
            </a:lvl2pPr>
            <a:lvl3pPr indent="-228600" lvl="2" marL="1371600" marR="0" algn="l">
              <a:lnSpc>
                <a:spcPct val="100000"/>
              </a:lnSpc>
              <a:spcBef>
                <a:spcPts val="0"/>
              </a:spcBef>
              <a:spcAft>
                <a:spcPts val="0"/>
              </a:spcAft>
              <a:buSzPts val="1500"/>
              <a:buNone/>
              <a:defRPr b="0" i="0" sz="1100" u="none" cap="none" strike="noStrike">
                <a:solidFill>
                  <a:srgbClr val="000000"/>
                </a:solidFill>
                <a:latin typeface="Arial"/>
                <a:ea typeface="Arial"/>
                <a:cs typeface="Arial"/>
                <a:sym typeface="Arial"/>
              </a:defRPr>
            </a:lvl3pPr>
            <a:lvl4pPr indent="-228600" lvl="3" marL="1828800" marR="0" algn="l">
              <a:lnSpc>
                <a:spcPct val="100000"/>
              </a:lnSpc>
              <a:spcBef>
                <a:spcPts val="0"/>
              </a:spcBef>
              <a:spcAft>
                <a:spcPts val="0"/>
              </a:spcAft>
              <a:buSzPts val="1400"/>
              <a:buNone/>
              <a:defRPr b="0" i="0" sz="1100" u="none" cap="none" strike="noStrike">
                <a:solidFill>
                  <a:srgbClr val="000000"/>
                </a:solidFill>
                <a:latin typeface="Arial"/>
                <a:ea typeface="Arial"/>
                <a:cs typeface="Arial"/>
                <a:sym typeface="Arial"/>
              </a:defRPr>
            </a:lvl4pPr>
            <a:lvl5pPr indent="-228600" lvl="4" marL="2286000" marR="0" algn="l">
              <a:lnSpc>
                <a:spcPct val="100000"/>
              </a:lnSpc>
              <a:spcBef>
                <a:spcPts val="0"/>
              </a:spcBef>
              <a:spcAft>
                <a:spcPts val="0"/>
              </a:spcAft>
              <a:buSzPts val="1400"/>
              <a:buNone/>
              <a:defRPr b="0" i="0" sz="1100" u="none" cap="none" strike="noStrike">
                <a:solidFill>
                  <a:srgbClr val="000000"/>
                </a:solidFill>
                <a:latin typeface="Arial"/>
                <a:ea typeface="Arial"/>
                <a:cs typeface="Arial"/>
                <a:sym typeface="Arial"/>
              </a:defRPr>
            </a:lvl5pPr>
            <a:lvl6pPr indent="-228600" lvl="5" marL="2743200" marR="0" algn="l">
              <a:lnSpc>
                <a:spcPct val="100000"/>
              </a:lnSpc>
              <a:spcBef>
                <a:spcPts val="0"/>
              </a:spcBef>
              <a:spcAft>
                <a:spcPts val="0"/>
              </a:spcAft>
              <a:buSzPts val="1400"/>
              <a:buNone/>
              <a:defRPr b="0" i="0" sz="1100" u="none" cap="none" strike="noStrike">
                <a:solidFill>
                  <a:srgbClr val="000000"/>
                </a:solidFill>
                <a:latin typeface="Arial"/>
                <a:ea typeface="Arial"/>
                <a:cs typeface="Arial"/>
                <a:sym typeface="Arial"/>
              </a:defRPr>
            </a:lvl6pPr>
            <a:lvl7pPr indent="-228600" lvl="6" marL="3200400" marR="0" algn="l">
              <a:lnSpc>
                <a:spcPct val="100000"/>
              </a:lnSpc>
              <a:spcBef>
                <a:spcPts val="0"/>
              </a:spcBef>
              <a:spcAft>
                <a:spcPts val="0"/>
              </a:spcAft>
              <a:buSzPts val="1400"/>
              <a:buNone/>
              <a:defRPr b="0" i="0" sz="1100" u="none" cap="none" strike="noStrike">
                <a:solidFill>
                  <a:srgbClr val="000000"/>
                </a:solidFill>
                <a:latin typeface="Arial"/>
                <a:ea typeface="Arial"/>
                <a:cs typeface="Arial"/>
                <a:sym typeface="Arial"/>
              </a:defRPr>
            </a:lvl7pPr>
            <a:lvl8pPr indent="-228600" lvl="7" marL="3657600" marR="0" algn="l">
              <a:lnSpc>
                <a:spcPct val="100000"/>
              </a:lnSpc>
              <a:spcBef>
                <a:spcPts val="0"/>
              </a:spcBef>
              <a:spcAft>
                <a:spcPts val="0"/>
              </a:spcAft>
              <a:buSzPts val="1400"/>
              <a:buNone/>
              <a:defRPr b="0" i="0" sz="1100" u="none" cap="none" strike="noStrike">
                <a:solidFill>
                  <a:srgbClr val="000000"/>
                </a:solidFill>
                <a:latin typeface="Arial"/>
                <a:ea typeface="Arial"/>
                <a:cs typeface="Arial"/>
                <a:sym typeface="Arial"/>
              </a:defRPr>
            </a:lvl8pPr>
            <a:lvl9pPr indent="-228600" lvl="8" marL="4114800" marR="0" algn="l">
              <a:lnSpc>
                <a:spcPct val="100000"/>
              </a:lnSpc>
              <a:spcBef>
                <a:spcPts val="0"/>
              </a:spcBef>
              <a:spcAft>
                <a:spcPts val="0"/>
              </a:spcAft>
              <a:buSzPts val="1400"/>
              <a:buNone/>
              <a:defRPr b="0" i="0" sz="1100" u="none" cap="none" strike="noStrike">
                <a:solidFill>
                  <a:srgbClr val="000000"/>
                </a:solidFill>
                <a:latin typeface="Arial"/>
                <a:ea typeface="Arial"/>
                <a:cs typeface="Arial"/>
                <a:sym typeface="Arial"/>
              </a:defRPr>
            </a:lvl9pPr>
          </a:lstStyle>
          <a:p/>
        </p:txBody>
      </p:sp>
      <p:sp>
        <p:nvSpPr>
          <p:cNvPr id="340" name="Google Shape;340;p71"/>
          <p:cNvSpPr txBox="1"/>
          <p:nvPr>
            <p:ph idx="12" type="sldNum"/>
          </p:nvPr>
        </p:nvSpPr>
        <p:spPr>
          <a:xfrm>
            <a:off x="0" y="0"/>
            <a:ext cx="2250000" cy="2250000"/>
          </a:xfrm>
          <a:prstGeom prst="rect">
            <a:avLst/>
          </a:prstGeom>
          <a:noFill/>
          <a:ln>
            <a:noFill/>
          </a:ln>
        </p:spPr>
        <p:txBody>
          <a:bodyPr anchorCtr="0" anchor="t" bIns="34275" lIns="68575" spcFirstLastPara="1" rIns="68575" wrap="square" tIns="34275">
            <a:noAutofit/>
          </a:bodyPr>
          <a:lstStyle>
            <a:lvl1pPr indent="0" lvl="0" marL="0" marR="0" algn="l">
              <a:lnSpc>
                <a:spcPct val="100000"/>
              </a:lnSpc>
              <a:spcBef>
                <a:spcPts val="0"/>
              </a:spcBef>
              <a:spcAft>
                <a:spcPts val="0"/>
              </a:spcAft>
              <a:buNone/>
              <a:defRPr b="0" i="0" sz="1100" u="none" cap="none" strike="noStrike">
                <a:solidFill>
                  <a:srgbClr val="000000"/>
                </a:solidFill>
                <a:latin typeface="Arial"/>
                <a:ea typeface="Arial"/>
                <a:cs typeface="Arial"/>
                <a:sym typeface="Arial"/>
              </a:defRPr>
            </a:lvl1pPr>
            <a:lvl2pPr indent="0" lvl="1" marL="0" marR="0" algn="l">
              <a:lnSpc>
                <a:spcPct val="100000"/>
              </a:lnSpc>
              <a:spcBef>
                <a:spcPts val="0"/>
              </a:spcBef>
              <a:spcAft>
                <a:spcPts val="0"/>
              </a:spcAft>
              <a:buNone/>
              <a:defRPr b="0" i="0" sz="1100" u="none" cap="none" strike="noStrike">
                <a:solidFill>
                  <a:srgbClr val="000000"/>
                </a:solidFill>
                <a:latin typeface="Arial"/>
                <a:ea typeface="Arial"/>
                <a:cs typeface="Arial"/>
                <a:sym typeface="Arial"/>
              </a:defRPr>
            </a:lvl2pPr>
            <a:lvl3pPr indent="0" lvl="2" marL="0" marR="0" algn="l">
              <a:lnSpc>
                <a:spcPct val="100000"/>
              </a:lnSpc>
              <a:spcBef>
                <a:spcPts val="0"/>
              </a:spcBef>
              <a:spcAft>
                <a:spcPts val="0"/>
              </a:spcAft>
              <a:buNone/>
              <a:defRPr b="0" i="0" sz="1100" u="none" cap="none" strike="noStrike">
                <a:solidFill>
                  <a:srgbClr val="000000"/>
                </a:solidFill>
                <a:latin typeface="Arial"/>
                <a:ea typeface="Arial"/>
                <a:cs typeface="Arial"/>
                <a:sym typeface="Arial"/>
              </a:defRPr>
            </a:lvl3pPr>
            <a:lvl4pPr indent="0" lvl="3" marL="0" marR="0" algn="l">
              <a:lnSpc>
                <a:spcPct val="100000"/>
              </a:lnSpc>
              <a:spcBef>
                <a:spcPts val="0"/>
              </a:spcBef>
              <a:spcAft>
                <a:spcPts val="0"/>
              </a:spcAft>
              <a:buNone/>
              <a:defRPr b="0" i="0" sz="1100" u="none" cap="none" strike="noStrike">
                <a:solidFill>
                  <a:srgbClr val="000000"/>
                </a:solidFill>
                <a:latin typeface="Arial"/>
                <a:ea typeface="Arial"/>
                <a:cs typeface="Arial"/>
                <a:sym typeface="Arial"/>
              </a:defRPr>
            </a:lvl4pPr>
            <a:lvl5pPr indent="0" lvl="4" marL="0" marR="0" algn="l">
              <a:lnSpc>
                <a:spcPct val="100000"/>
              </a:lnSpc>
              <a:spcBef>
                <a:spcPts val="0"/>
              </a:spcBef>
              <a:spcAft>
                <a:spcPts val="0"/>
              </a:spcAft>
              <a:buNone/>
              <a:defRPr b="0" i="0" sz="1100" u="none" cap="none" strike="noStrike">
                <a:solidFill>
                  <a:srgbClr val="000000"/>
                </a:solidFill>
                <a:latin typeface="Arial"/>
                <a:ea typeface="Arial"/>
                <a:cs typeface="Arial"/>
                <a:sym typeface="Arial"/>
              </a:defRPr>
            </a:lvl5pPr>
            <a:lvl6pPr indent="0" lvl="5" marL="0" marR="0" algn="l">
              <a:lnSpc>
                <a:spcPct val="100000"/>
              </a:lnSpc>
              <a:spcBef>
                <a:spcPts val="0"/>
              </a:spcBef>
              <a:spcAft>
                <a:spcPts val="0"/>
              </a:spcAft>
              <a:buNone/>
              <a:defRPr b="0" i="0" sz="1100" u="none" cap="none" strike="noStrike">
                <a:solidFill>
                  <a:srgbClr val="000000"/>
                </a:solidFill>
                <a:latin typeface="Arial"/>
                <a:ea typeface="Arial"/>
                <a:cs typeface="Arial"/>
                <a:sym typeface="Arial"/>
              </a:defRPr>
            </a:lvl6pPr>
            <a:lvl7pPr indent="0" lvl="6" marL="0" marR="0" algn="l">
              <a:lnSpc>
                <a:spcPct val="100000"/>
              </a:lnSpc>
              <a:spcBef>
                <a:spcPts val="0"/>
              </a:spcBef>
              <a:spcAft>
                <a:spcPts val="0"/>
              </a:spcAft>
              <a:buNone/>
              <a:defRPr b="0" i="0" sz="1100" u="none" cap="none" strike="noStrike">
                <a:solidFill>
                  <a:srgbClr val="000000"/>
                </a:solidFill>
                <a:latin typeface="Arial"/>
                <a:ea typeface="Arial"/>
                <a:cs typeface="Arial"/>
                <a:sym typeface="Arial"/>
              </a:defRPr>
            </a:lvl7pPr>
            <a:lvl8pPr indent="0" lvl="7" marL="0" marR="0" algn="l">
              <a:lnSpc>
                <a:spcPct val="100000"/>
              </a:lnSpc>
              <a:spcBef>
                <a:spcPts val="0"/>
              </a:spcBef>
              <a:spcAft>
                <a:spcPts val="0"/>
              </a:spcAft>
              <a:buNone/>
              <a:defRPr b="0" i="0" sz="1100" u="none" cap="none" strike="noStrike">
                <a:solidFill>
                  <a:srgbClr val="000000"/>
                </a:solidFill>
                <a:latin typeface="Arial"/>
                <a:ea typeface="Arial"/>
                <a:cs typeface="Arial"/>
                <a:sym typeface="Arial"/>
              </a:defRPr>
            </a:lvl8pPr>
            <a:lvl9pPr indent="0" lvl="8" marL="0" marR="0" algn="l">
              <a:lnSpc>
                <a:spcPct val="100000"/>
              </a:lnSpc>
              <a:spcBef>
                <a:spcPts val="0"/>
              </a:spcBef>
              <a:spcAft>
                <a:spcPts val="0"/>
              </a:spcAft>
              <a:buNone/>
              <a:defRPr b="0" i="0" sz="1100" u="none" cap="none" strike="noStrike">
                <a:solidFill>
                  <a:srgbClr val="000000"/>
                </a:solidFill>
                <a:latin typeface="Arial"/>
                <a:ea typeface="Arial"/>
                <a:cs typeface="Arial"/>
                <a:sym typeface="Arial"/>
              </a:defRPr>
            </a:lvl9pPr>
          </a:lstStyle>
          <a:p>
            <a:pPr indent="0" lvl="0" marL="0" rtl="0" algn="l">
              <a:spcBef>
                <a:spcPts val="0"/>
              </a:spcBef>
              <a:spcAft>
                <a:spcPts val="0"/>
              </a:spcAft>
              <a:buNone/>
            </a:pPr>
            <a:r>
              <a:t/>
            </a:r>
            <a:endParaRPr/>
          </a:p>
        </p:txBody>
      </p:sp>
    </p:spTree>
  </p:cSld>
  <p:clrMapOvr>
    <a:masterClrMapping/>
  </p:clrMapOvr>
</p:sldLayout>
</file>

<file path=ppt/slideLayouts/slideLayout6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1">
  <p:cSld name="Title Slide">
    <p:spTree>
      <p:nvGrpSpPr>
        <p:cNvPr id="341" name="Shape 341"/>
        <p:cNvGrpSpPr/>
        <p:nvPr/>
      </p:nvGrpSpPr>
      <p:grpSpPr>
        <a:xfrm>
          <a:off x="0" y="0"/>
          <a:ext cx="0" cy="0"/>
          <a:chOff x="0" y="0"/>
          <a:chExt cx="0" cy="0"/>
        </a:xfrm>
      </p:grpSpPr>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075"/>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3.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slideLayout" Target="../slideLayouts/slideLayout13.xml"/><Relationship Id="rId3" Type="http://schemas.openxmlformats.org/officeDocument/2006/relationships/slideLayout" Target="../slideLayouts/slideLayout14.xml"/><Relationship Id="rId4" Type="http://schemas.openxmlformats.org/officeDocument/2006/relationships/slideLayout" Target="../slideLayouts/slideLayout15.xml"/><Relationship Id="rId11" Type="http://schemas.openxmlformats.org/officeDocument/2006/relationships/slideLayout" Target="../slideLayouts/slideLayout22.xml"/><Relationship Id="rId10" Type="http://schemas.openxmlformats.org/officeDocument/2006/relationships/slideLayout" Target="../slideLayouts/slideLayout21.xml"/><Relationship Id="rId12" Type="http://schemas.openxmlformats.org/officeDocument/2006/relationships/theme" Target="../theme/theme4.xml"/><Relationship Id="rId9" Type="http://schemas.openxmlformats.org/officeDocument/2006/relationships/slideLayout" Target="../slideLayouts/slideLayout20.xml"/><Relationship Id="rId5" Type="http://schemas.openxmlformats.org/officeDocument/2006/relationships/slideLayout" Target="../slideLayouts/slideLayout16.xml"/><Relationship Id="rId6" Type="http://schemas.openxmlformats.org/officeDocument/2006/relationships/slideLayout" Target="../slideLayouts/slideLayout17.xml"/><Relationship Id="rId7" Type="http://schemas.openxmlformats.org/officeDocument/2006/relationships/slideLayout" Target="../slideLayouts/slideLayout18.xml"/><Relationship Id="rId8" Type="http://schemas.openxmlformats.org/officeDocument/2006/relationships/slideLayout" Target="../slideLayouts/slideLayout19.xml"/></Relationships>
</file>

<file path=ppt/slideMasters/_rels/slideMaster3.xml.rels><?xml version="1.0" encoding="UTF-8" standalone="yes"?><Relationships xmlns="http://schemas.openxmlformats.org/package/2006/relationships"><Relationship Id="rId11" Type="http://schemas.openxmlformats.org/officeDocument/2006/relationships/slideLayout" Target="../slideLayouts/slideLayout33.xml"/><Relationship Id="rId10" Type="http://schemas.openxmlformats.org/officeDocument/2006/relationships/slideLayout" Target="../slideLayouts/slideLayout32.xml"/><Relationship Id="rId13" Type="http://schemas.openxmlformats.org/officeDocument/2006/relationships/slideLayout" Target="../slideLayouts/slideLayout35.xml"/><Relationship Id="rId12" Type="http://schemas.openxmlformats.org/officeDocument/2006/relationships/slideLayout" Target="../slideLayouts/slideLayout34.xml"/><Relationship Id="rId1" Type="http://schemas.openxmlformats.org/officeDocument/2006/relationships/slideLayout" Target="../slideLayouts/slideLayout23.xml"/><Relationship Id="rId2" Type="http://schemas.openxmlformats.org/officeDocument/2006/relationships/slideLayout" Target="../slideLayouts/slideLayout24.xml"/><Relationship Id="rId3" Type="http://schemas.openxmlformats.org/officeDocument/2006/relationships/slideLayout" Target="../slideLayouts/slideLayout25.xml"/><Relationship Id="rId4" Type="http://schemas.openxmlformats.org/officeDocument/2006/relationships/slideLayout" Target="../slideLayouts/slideLayout26.xml"/><Relationship Id="rId9" Type="http://schemas.openxmlformats.org/officeDocument/2006/relationships/slideLayout" Target="../slideLayouts/slideLayout31.xml"/><Relationship Id="rId15" Type="http://schemas.openxmlformats.org/officeDocument/2006/relationships/slideLayout" Target="../slideLayouts/slideLayout37.xml"/><Relationship Id="rId14" Type="http://schemas.openxmlformats.org/officeDocument/2006/relationships/slideLayout" Target="../slideLayouts/slideLayout36.xml"/><Relationship Id="rId17" Type="http://schemas.openxmlformats.org/officeDocument/2006/relationships/theme" Target="../theme/theme7.xml"/><Relationship Id="rId16" Type="http://schemas.openxmlformats.org/officeDocument/2006/relationships/slideLayout" Target="../slideLayouts/slideLayout38.xml"/><Relationship Id="rId5" Type="http://schemas.openxmlformats.org/officeDocument/2006/relationships/slideLayout" Target="../slideLayouts/slideLayout27.xml"/><Relationship Id="rId6" Type="http://schemas.openxmlformats.org/officeDocument/2006/relationships/slideLayout" Target="../slideLayouts/slideLayout28.xml"/><Relationship Id="rId7" Type="http://schemas.openxmlformats.org/officeDocument/2006/relationships/slideLayout" Target="../slideLayouts/slideLayout29.xml"/><Relationship Id="rId8" Type="http://schemas.openxmlformats.org/officeDocument/2006/relationships/slideLayout" Target="../slideLayouts/slideLayout30.xml"/></Relationships>
</file>

<file path=ppt/slideMasters/_rels/slideMaster4.xml.rels><?xml version="1.0" encoding="UTF-8" standalone="yes"?><Relationships xmlns="http://schemas.openxmlformats.org/package/2006/relationships"><Relationship Id="rId1" Type="http://schemas.openxmlformats.org/officeDocument/2006/relationships/slideLayout" Target="../slideLayouts/slideLayout39.xml"/><Relationship Id="rId2" Type="http://schemas.openxmlformats.org/officeDocument/2006/relationships/slideLayout" Target="../slideLayouts/slideLayout40.xml"/><Relationship Id="rId3" Type="http://schemas.openxmlformats.org/officeDocument/2006/relationships/slideLayout" Target="../slideLayouts/slideLayout41.xml"/><Relationship Id="rId4" Type="http://schemas.openxmlformats.org/officeDocument/2006/relationships/theme" Target="../theme/theme6.xml"/></Relationships>
</file>

<file path=ppt/slideMasters/_rels/slideMaster5.xml.rels><?xml version="1.0" encoding="UTF-8" standalone="yes"?><Relationships xmlns="http://schemas.openxmlformats.org/package/2006/relationships"><Relationship Id="rId11" Type="http://schemas.openxmlformats.org/officeDocument/2006/relationships/slideLayout" Target="../slideLayouts/slideLayout52.xml"/><Relationship Id="rId10" Type="http://schemas.openxmlformats.org/officeDocument/2006/relationships/slideLayout" Target="../slideLayouts/slideLayout51.xml"/><Relationship Id="rId13" Type="http://schemas.openxmlformats.org/officeDocument/2006/relationships/slideLayout" Target="../slideLayouts/slideLayout54.xml"/><Relationship Id="rId12" Type="http://schemas.openxmlformats.org/officeDocument/2006/relationships/slideLayout" Target="../slideLayouts/slideLayout53.xml"/><Relationship Id="rId1" Type="http://schemas.openxmlformats.org/officeDocument/2006/relationships/slideLayout" Target="../slideLayouts/slideLayout42.xml"/><Relationship Id="rId2" Type="http://schemas.openxmlformats.org/officeDocument/2006/relationships/slideLayout" Target="../slideLayouts/slideLayout43.xml"/><Relationship Id="rId3" Type="http://schemas.openxmlformats.org/officeDocument/2006/relationships/slideLayout" Target="../slideLayouts/slideLayout44.xml"/><Relationship Id="rId4" Type="http://schemas.openxmlformats.org/officeDocument/2006/relationships/slideLayout" Target="../slideLayouts/slideLayout45.xml"/><Relationship Id="rId9" Type="http://schemas.openxmlformats.org/officeDocument/2006/relationships/slideLayout" Target="../slideLayouts/slideLayout50.xml"/><Relationship Id="rId15" Type="http://schemas.openxmlformats.org/officeDocument/2006/relationships/slideLayout" Target="../slideLayouts/slideLayout56.xml"/><Relationship Id="rId14" Type="http://schemas.openxmlformats.org/officeDocument/2006/relationships/slideLayout" Target="../slideLayouts/slideLayout55.xml"/><Relationship Id="rId17" Type="http://schemas.openxmlformats.org/officeDocument/2006/relationships/slideLayout" Target="../slideLayouts/slideLayout58.xml"/><Relationship Id="rId16" Type="http://schemas.openxmlformats.org/officeDocument/2006/relationships/slideLayout" Target="../slideLayouts/slideLayout57.xml"/><Relationship Id="rId5" Type="http://schemas.openxmlformats.org/officeDocument/2006/relationships/slideLayout" Target="../slideLayouts/slideLayout46.xml"/><Relationship Id="rId6" Type="http://schemas.openxmlformats.org/officeDocument/2006/relationships/slideLayout" Target="../slideLayouts/slideLayout47.xml"/><Relationship Id="rId18" Type="http://schemas.openxmlformats.org/officeDocument/2006/relationships/theme" Target="../theme/theme1.xml"/><Relationship Id="rId7" Type="http://schemas.openxmlformats.org/officeDocument/2006/relationships/slideLayout" Target="../slideLayouts/slideLayout48.xml"/><Relationship Id="rId8" Type="http://schemas.openxmlformats.org/officeDocument/2006/relationships/slideLayout" Target="../slideLayouts/slideLayout49.xml"/></Relationships>
</file>

<file path=ppt/slideMasters/_rels/slideMaster6.xml.rels><?xml version="1.0" encoding="UTF-8" standalone="yes"?><Relationships xmlns="http://schemas.openxmlformats.org/package/2006/relationships"><Relationship Id="rId1" Type="http://schemas.openxmlformats.org/officeDocument/2006/relationships/slideLayout" Target="../slideLayouts/slideLayout59.xml"/><Relationship Id="rId2" Type="http://schemas.openxmlformats.org/officeDocument/2006/relationships/slideLayout" Target="../slideLayouts/slideLayout60.xml"/><Relationship Id="rId3" Type="http://schemas.openxmlformats.org/officeDocument/2006/relationships/slideLayout" Target="../slideLayouts/slideLayout61.xml"/><Relationship Id="rId4" Type="http://schemas.openxmlformats.org/officeDocument/2006/relationships/slideLayout" Target="../slideLayouts/slideLayout62.xml"/><Relationship Id="rId9" Type="http://schemas.openxmlformats.org/officeDocument/2006/relationships/theme" Target="../theme/theme2.xml"/><Relationship Id="rId5" Type="http://schemas.openxmlformats.org/officeDocument/2006/relationships/slideLayout" Target="../slideLayouts/slideLayout63.xml"/><Relationship Id="rId6" Type="http://schemas.openxmlformats.org/officeDocument/2006/relationships/slideLayout" Target="../slideLayouts/slideLayout64.xml"/><Relationship Id="rId7" Type="http://schemas.openxmlformats.org/officeDocument/2006/relationships/slideLayout" Target="../slideLayouts/slideLayout65.xml"/><Relationship Id="rId8" Type="http://schemas.openxmlformats.org/officeDocument/2006/relationships/slideLayout" Target="../slideLayouts/slideLayout66.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0"/>
              </a:spcBef>
              <a:spcAft>
                <a:spcPts val="0"/>
              </a:spcAft>
              <a:buClr>
                <a:schemeClr val="dk2"/>
              </a:buClr>
              <a:buSzPts val="1400"/>
              <a:buChar char="○"/>
              <a:defRPr>
                <a:solidFill>
                  <a:schemeClr val="dk2"/>
                </a:solidFill>
              </a:defRPr>
            </a:lvl2pPr>
            <a:lvl3pPr indent="-317500" lvl="2" marL="1371600">
              <a:lnSpc>
                <a:spcPct val="115000"/>
              </a:lnSpc>
              <a:spcBef>
                <a:spcPts val="0"/>
              </a:spcBef>
              <a:spcAft>
                <a:spcPts val="0"/>
              </a:spcAft>
              <a:buClr>
                <a:schemeClr val="dk2"/>
              </a:buClr>
              <a:buSzPts val="1400"/>
              <a:buChar char="■"/>
              <a:defRPr>
                <a:solidFill>
                  <a:schemeClr val="dk2"/>
                </a:solidFill>
              </a:defRPr>
            </a:lvl3pPr>
            <a:lvl4pPr indent="-317500" lvl="3" marL="1828800">
              <a:lnSpc>
                <a:spcPct val="115000"/>
              </a:lnSpc>
              <a:spcBef>
                <a:spcPts val="0"/>
              </a:spcBef>
              <a:spcAft>
                <a:spcPts val="0"/>
              </a:spcAft>
              <a:buClr>
                <a:schemeClr val="dk2"/>
              </a:buClr>
              <a:buSzPts val="1400"/>
              <a:buChar char="●"/>
              <a:defRPr>
                <a:solidFill>
                  <a:schemeClr val="dk2"/>
                </a:solidFill>
              </a:defRPr>
            </a:lvl4pPr>
            <a:lvl5pPr indent="-317500" lvl="4" marL="2286000">
              <a:lnSpc>
                <a:spcPct val="115000"/>
              </a:lnSpc>
              <a:spcBef>
                <a:spcPts val="0"/>
              </a:spcBef>
              <a:spcAft>
                <a:spcPts val="0"/>
              </a:spcAft>
              <a:buClr>
                <a:schemeClr val="dk2"/>
              </a:buClr>
              <a:buSzPts val="1400"/>
              <a:buChar char="○"/>
              <a:defRPr>
                <a:solidFill>
                  <a:schemeClr val="dk2"/>
                </a:solidFill>
              </a:defRPr>
            </a:lvl5pPr>
            <a:lvl6pPr indent="-317500" lvl="5" marL="2743200">
              <a:lnSpc>
                <a:spcPct val="115000"/>
              </a:lnSpc>
              <a:spcBef>
                <a:spcPts val="0"/>
              </a:spcBef>
              <a:spcAft>
                <a:spcPts val="0"/>
              </a:spcAft>
              <a:buClr>
                <a:schemeClr val="dk2"/>
              </a:buClr>
              <a:buSzPts val="1400"/>
              <a:buChar char="■"/>
              <a:defRPr>
                <a:solidFill>
                  <a:schemeClr val="dk2"/>
                </a:solidFill>
              </a:defRPr>
            </a:lvl6pPr>
            <a:lvl7pPr indent="-317500" lvl="6" marL="3200400">
              <a:lnSpc>
                <a:spcPct val="115000"/>
              </a:lnSpc>
              <a:spcBef>
                <a:spcPts val="0"/>
              </a:spcBef>
              <a:spcAft>
                <a:spcPts val="0"/>
              </a:spcAft>
              <a:buClr>
                <a:schemeClr val="dk2"/>
              </a:buClr>
              <a:buSzPts val="1400"/>
              <a:buChar char="●"/>
              <a:defRPr>
                <a:solidFill>
                  <a:schemeClr val="dk2"/>
                </a:solidFill>
              </a:defRPr>
            </a:lvl7pPr>
            <a:lvl8pPr indent="-317500" lvl="7" marL="3657600">
              <a:lnSpc>
                <a:spcPct val="115000"/>
              </a:lnSpc>
              <a:spcBef>
                <a:spcPts val="0"/>
              </a:spcBef>
              <a:spcAft>
                <a:spcPts val="0"/>
              </a:spcAft>
              <a:buClr>
                <a:schemeClr val="dk2"/>
              </a:buClr>
              <a:buSzPts val="1400"/>
              <a:buChar char="○"/>
              <a:defRPr>
                <a:solidFill>
                  <a:schemeClr val="dk2"/>
                </a:solidFill>
              </a:defRPr>
            </a:lvl8pPr>
            <a:lvl9pPr indent="-317500" lvl="8" marL="4114800">
              <a:lnSpc>
                <a:spcPct val="115000"/>
              </a:lnSpc>
              <a:spcBef>
                <a:spcPts val="0"/>
              </a:spcBef>
              <a:spcAft>
                <a:spcPts val="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0" name="Shape 50"/>
        <p:cNvGrpSpPr/>
        <p:nvPr/>
      </p:nvGrpSpPr>
      <p:grpSpPr>
        <a:xfrm>
          <a:off x="0" y="0"/>
          <a:ext cx="0" cy="0"/>
          <a:chOff x="0" y="0"/>
          <a:chExt cx="0" cy="0"/>
        </a:xfrm>
      </p:grpSpPr>
      <p:sp>
        <p:nvSpPr>
          <p:cNvPr id="51" name="Google Shape;51;p13"/>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9pPr>
          </a:lstStyle>
          <a:p/>
        </p:txBody>
      </p:sp>
      <p:sp>
        <p:nvSpPr>
          <p:cNvPr id="52" name="Google Shape;52;p13"/>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marR="0" rtl="0" algn="l">
              <a:lnSpc>
                <a:spcPct val="115000"/>
              </a:lnSpc>
              <a:spcBef>
                <a:spcPts val="0"/>
              </a:spcBef>
              <a:spcAft>
                <a:spcPts val="0"/>
              </a:spcAft>
              <a:buClr>
                <a:schemeClr val="dk2"/>
              </a:buClr>
              <a:buSzPts val="1800"/>
              <a:buFont typeface="Arial"/>
              <a:buChar char="●"/>
              <a:defRPr b="0" i="0" sz="1800" u="none" cap="none" strike="noStrike">
                <a:solidFill>
                  <a:schemeClr val="dk2"/>
                </a:solidFill>
                <a:latin typeface="Arial"/>
                <a:ea typeface="Arial"/>
                <a:cs typeface="Arial"/>
                <a:sym typeface="Arial"/>
              </a:defRPr>
            </a:lvl1pPr>
            <a:lvl2pPr indent="-317500" lvl="1" marL="914400" marR="0" rtl="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2pPr>
            <a:lvl3pPr indent="-317500" lvl="2" marL="1371600" marR="0" rtl="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3pPr>
            <a:lvl4pPr indent="-317500" lvl="3" marL="1828800" marR="0" rtl="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4pPr>
            <a:lvl5pPr indent="-317500" lvl="4" marL="2286000" marR="0" rtl="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5pPr>
            <a:lvl6pPr indent="-317500" lvl="5" marL="2743200" marR="0" rtl="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6pPr>
            <a:lvl7pPr indent="-317500" lvl="6" marL="3200400" marR="0" rtl="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7pPr>
            <a:lvl8pPr indent="-317500" lvl="7" marL="3657600" marR="0" rtl="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8pPr>
            <a:lvl9pPr indent="-317500" lvl="8" marL="4114800" marR="0" rtl="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9pPr>
          </a:lstStyle>
          <a:p/>
        </p:txBody>
      </p:sp>
      <p:sp>
        <p:nvSpPr>
          <p:cNvPr id="53" name="Google Shape;53;p13"/>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5" name="Shape 95"/>
        <p:cNvGrpSpPr/>
        <p:nvPr/>
      </p:nvGrpSpPr>
      <p:grpSpPr>
        <a:xfrm>
          <a:off x="0" y="0"/>
          <a:ext cx="0" cy="0"/>
          <a:chOff x="0" y="0"/>
          <a:chExt cx="0" cy="0"/>
        </a:xfrm>
      </p:grpSpPr>
      <p:sp>
        <p:nvSpPr>
          <p:cNvPr descr="A picture containing logo&#10;&#10;Description automatically generated" id="96" name="Google Shape;96;p25"/>
          <p:cNvSpPr/>
          <p:nvPr/>
        </p:nvSpPr>
        <p:spPr>
          <a:xfrm>
            <a:off x="7701907" y="156916"/>
            <a:ext cx="675000" cy="720000"/>
          </a:xfrm>
          <a:prstGeom prst="rect">
            <a:avLst/>
          </a:prstGeom>
          <a:noFill/>
          <a:ln>
            <a:noFill/>
          </a:ln>
        </p:spPr>
      </p:sp>
      <p:cxnSp>
        <p:nvCxnSpPr>
          <p:cNvPr id="97" name="Google Shape;97;p25"/>
          <p:cNvCxnSpPr/>
          <p:nvPr/>
        </p:nvCxnSpPr>
        <p:spPr>
          <a:xfrm>
            <a:off x="277238" y="787941"/>
            <a:ext cx="6240900" cy="0"/>
          </a:xfrm>
          <a:prstGeom prst="straightConnector1">
            <a:avLst/>
          </a:prstGeom>
          <a:noFill/>
          <a:ln cap="flat" cmpd="sng" w="21425">
            <a:solidFill>
              <a:srgbClr val="990000"/>
            </a:solidFill>
            <a:prstDash val="solid"/>
            <a:miter lim="800000"/>
            <a:headEnd len="sm" w="sm" type="none"/>
            <a:tailEnd len="sm" w="sm" type="none"/>
          </a:ln>
        </p:spPr>
      </p:cxnSp>
      <p:cxnSp>
        <p:nvCxnSpPr>
          <p:cNvPr id="98" name="Google Shape;98;p25"/>
          <p:cNvCxnSpPr/>
          <p:nvPr/>
        </p:nvCxnSpPr>
        <p:spPr>
          <a:xfrm>
            <a:off x="277238" y="831716"/>
            <a:ext cx="5966700" cy="0"/>
          </a:xfrm>
          <a:prstGeom prst="straightConnector1">
            <a:avLst/>
          </a:prstGeom>
          <a:noFill/>
          <a:ln cap="flat" cmpd="sng" w="21425">
            <a:solidFill>
              <a:srgbClr val="FFCC00"/>
            </a:solidFill>
            <a:prstDash val="solid"/>
            <a:miter lim="800000"/>
            <a:headEnd len="sm" w="sm" type="none"/>
            <a:tailEnd len="sm" w="sm" type="none"/>
          </a:ln>
        </p:spPr>
      </p:cxnSp>
      <p:sp>
        <p:nvSpPr>
          <p:cNvPr descr="Logo&#10;&#10;Description automatically generated" id="99" name="Google Shape;99;p25"/>
          <p:cNvSpPr/>
          <p:nvPr/>
        </p:nvSpPr>
        <p:spPr>
          <a:xfrm>
            <a:off x="8462502" y="156916"/>
            <a:ext cx="545100" cy="720000"/>
          </a:xfrm>
          <a:prstGeom prst="rect">
            <a:avLst/>
          </a:prstGeom>
          <a:noFill/>
          <a:ln>
            <a:noFill/>
          </a:ln>
        </p:spPr>
      </p:sp>
      <p:sp>
        <p:nvSpPr>
          <p:cNvPr descr="A picture containing text, clipart&#10;&#10;Description automatically generated" id="100" name="Google Shape;100;p25"/>
          <p:cNvSpPr/>
          <p:nvPr/>
        </p:nvSpPr>
        <p:spPr>
          <a:xfrm>
            <a:off x="6577802" y="303416"/>
            <a:ext cx="1048200" cy="384300"/>
          </a:xfrm>
          <a:prstGeom prst="rect">
            <a:avLst/>
          </a:prstGeom>
          <a:noFill/>
          <a:ln>
            <a:noFill/>
          </a:ln>
        </p:spPr>
      </p:sp>
      <p:sp>
        <p:nvSpPr>
          <p:cNvPr id="101" name="Google Shape;101;p25"/>
          <p:cNvSpPr txBox="1"/>
          <p:nvPr>
            <p:ph type="title"/>
          </p:nvPr>
        </p:nvSpPr>
        <p:spPr>
          <a:xfrm>
            <a:off x="198882" y="336042"/>
            <a:ext cx="6247500" cy="480300"/>
          </a:xfrm>
          <a:prstGeom prst="rect">
            <a:avLst/>
          </a:prstGeom>
          <a:noFill/>
          <a:ln>
            <a:noFill/>
          </a:ln>
        </p:spPr>
        <p:txBody>
          <a:bodyPr anchorCtr="0" anchor="ctr" bIns="34275" lIns="68575" spcFirstLastPara="1" rIns="68575" wrap="square" tIns="34275">
            <a:normAutofit/>
          </a:bodyPr>
          <a:lstStyle>
            <a:lvl1pPr lvl="0" marR="0" algn="l">
              <a:lnSpc>
                <a:spcPct val="90000"/>
              </a:lnSpc>
              <a:spcBef>
                <a:spcPts val="0"/>
              </a:spcBef>
              <a:spcAft>
                <a:spcPts val="0"/>
              </a:spcAft>
              <a:buClr>
                <a:schemeClr val="dk1"/>
              </a:buClr>
              <a:buSzPts val="3000"/>
              <a:buFont typeface="Calibri"/>
              <a:buNone/>
              <a:defRPr b="0" i="0" sz="3000" u="none" cap="none" strike="noStrike">
                <a:solidFill>
                  <a:schemeClr val="dk1"/>
                </a:solidFill>
                <a:latin typeface="Calibri"/>
                <a:ea typeface="Calibri"/>
                <a:cs typeface="Calibri"/>
                <a:sym typeface="Calibri"/>
              </a:defRPr>
            </a:lvl1pPr>
            <a:lvl2pPr lvl="1" marR="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2pPr>
            <a:lvl3pPr lvl="2" marR="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3pPr>
            <a:lvl4pPr lvl="3" marR="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4pPr>
            <a:lvl5pPr lvl="4" marR="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5pPr>
            <a:lvl6pPr lvl="5" marR="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6pPr>
            <a:lvl7pPr lvl="6" marR="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7pPr>
            <a:lvl8pPr lvl="7" marR="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8pPr>
            <a:lvl9pPr lvl="8" marR="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sldLayoutIdLst>
    <p:sldLayoutId id="2147483670" r:id="rId1"/>
    <p:sldLayoutId id="2147483671" r:id="rId2"/>
    <p:sldLayoutId id="2147483672" r:id="rId3"/>
    <p:sldLayoutId id="2147483673" r:id="rId4"/>
    <p:sldLayoutId id="2147483674" r:id="rId5"/>
    <p:sldLayoutId id="2147483675" r:id="rId6"/>
    <p:sldLayoutId id="2147483676" r:id="rId7"/>
    <p:sldLayoutId id="2147483677" r:id="rId8"/>
    <p:sldLayoutId id="2147483678" r:id="rId9"/>
    <p:sldLayoutId id="2147483679" r:id="rId10"/>
    <p:sldLayoutId id="2147483680" r:id="rId11"/>
    <p:sldLayoutId id="2147483681" r:id="rId12"/>
    <p:sldLayoutId id="2147483682" r:id="rId13"/>
    <p:sldLayoutId id="2147483683" r:id="rId14"/>
    <p:sldLayoutId id="2147483684" r:id="rId15"/>
    <p:sldLayoutId id="2147483685" r:id="rId16"/>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otherStyle>
  </p:txStyles>
</p:sldMaster>
</file>

<file path=ppt/slideMasters/slideMaster4.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90" name="Shape 190"/>
        <p:cNvGrpSpPr/>
        <p:nvPr/>
      </p:nvGrpSpPr>
      <p:grpSpPr>
        <a:xfrm>
          <a:off x="0" y="0"/>
          <a:ext cx="0" cy="0"/>
          <a:chOff x="0" y="0"/>
          <a:chExt cx="0" cy="0"/>
        </a:xfrm>
      </p:grpSpPr>
      <p:sp>
        <p:nvSpPr>
          <p:cNvPr id="191" name="Google Shape;191;p42"/>
          <p:cNvSpPr txBox="1"/>
          <p:nvPr>
            <p:ph type="title"/>
          </p:nvPr>
        </p:nvSpPr>
        <p:spPr>
          <a:xfrm>
            <a:off x="628650" y="273844"/>
            <a:ext cx="7886700" cy="994200"/>
          </a:xfrm>
          <a:prstGeom prst="rect">
            <a:avLst/>
          </a:prstGeom>
          <a:noFill/>
          <a:ln>
            <a:noFill/>
          </a:ln>
        </p:spPr>
        <p:txBody>
          <a:bodyPr anchorCtr="0" anchor="ctr" bIns="34275" lIns="68575" spcFirstLastPara="1" rIns="68575" wrap="square" tIns="34275">
            <a:normAutofit/>
          </a:bodyPr>
          <a:lstStyle>
            <a:lvl1pPr lvl="0" marR="0" algn="l">
              <a:lnSpc>
                <a:spcPct val="90000"/>
              </a:lnSpc>
              <a:spcBef>
                <a:spcPts val="0"/>
              </a:spcBef>
              <a:spcAft>
                <a:spcPts val="0"/>
              </a:spcAft>
              <a:buClr>
                <a:schemeClr val="dk1"/>
              </a:buClr>
              <a:buSzPts val="3300"/>
              <a:buFont typeface="Calibri"/>
              <a:buNone/>
              <a:defRPr b="0" i="0" sz="3300" u="none" cap="none" strike="noStrike">
                <a:solidFill>
                  <a:schemeClr val="dk1"/>
                </a:solidFill>
                <a:latin typeface="Calibri"/>
                <a:ea typeface="Calibri"/>
                <a:cs typeface="Calibri"/>
                <a:sym typeface="Calibri"/>
              </a:defRPr>
            </a:lvl1pPr>
            <a:lvl2pPr lvl="1" marR="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2pPr>
            <a:lvl3pPr lvl="2" marR="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3pPr>
            <a:lvl4pPr lvl="3" marR="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4pPr>
            <a:lvl5pPr lvl="4" marR="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5pPr>
            <a:lvl6pPr lvl="5" marR="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6pPr>
            <a:lvl7pPr lvl="6" marR="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7pPr>
            <a:lvl8pPr lvl="7" marR="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8pPr>
            <a:lvl9pPr lvl="8" marR="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9pPr>
          </a:lstStyle>
          <a:p/>
        </p:txBody>
      </p:sp>
      <p:sp>
        <p:nvSpPr>
          <p:cNvPr id="192" name="Google Shape;192;p42"/>
          <p:cNvSpPr txBox="1"/>
          <p:nvPr>
            <p:ph idx="1" type="body"/>
          </p:nvPr>
        </p:nvSpPr>
        <p:spPr>
          <a:xfrm>
            <a:off x="628650" y="1369219"/>
            <a:ext cx="7886700" cy="3263400"/>
          </a:xfrm>
          <a:prstGeom prst="rect">
            <a:avLst/>
          </a:prstGeom>
          <a:noFill/>
          <a:ln>
            <a:noFill/>
          </a:ln>
        </p:spPr>
        <p:txBody>
          <a:bodyPr anchorCtr="0" anchor="t" bIns="34275" lIns="68575" spcFirstLastPara="1" rIns="68575" wrap="square" tIns="34275">
            <a:normAutofit/>
          </a:bodyPr>
          <a:lstStyle>
            <a:lvl1pPr indent="-361950" lvl="0" marL="457200" marR="0" algn="l">
              <a:lnSpc>
                <a:spcPct val="90000"/>
              </a:lnSpc>
              <a:spcBef>
                <a:spcPts val="800"/>
              </a:spcBef>
              <a:spcAft>
                <a:spcPts val="0"/>
              </a:spcAft>
              <a:buClr>
                <a:schemeClr val="dk1"/>
              </a:buClr>
              <a:buSzPts val="2100"/>
              <a:buFont typeface="Arial"/>
              <a:buChar char="•"/>
              <a:defRPr b="0" i="0" sz="2100" u="none" cap="none" strike="noStrike">
                <a:solidFill>
                  <a:schemeClr val="dk1"/>
                </a:solidFill>
                <a:latin typeface="Calibri"/>
                <a:ea typeface="Calibri"/>
                <a:cs typeface="Calibri"/>
                <a:sym typeface="Calibri"/>
              </a:defRPr>
            </a:lvl1pPr>
            <a:lvl2pPr indent="-342900" lvl="1" marL="914400" marR="0" algn="l">
              <a:lnSpc>
                <a:spcPct val="90000"/>
              </a:lnSpc>
              <a:spcBef>
                <a:spcPts val="4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2pPr>
            <a:lvl3pPr indent="-323850" lvl="2" marL="1371600" marR="0" algn="l">
              <a:lnSpc>
                <a:spcPct val="90000"/>
              </a:lnSpc>
              <a:spcBef>
                <a:spcPts val="400"/>
              </a:spcBef>
              <a:spcAft>
                <a:spcPts val="0"/>
              </a:spcAft>
              <a:buClr>
                <a:schemeClr val="dk1"/>
              </a:buClr>
              <a:buSzPts val="1500"/>
              <a:buFont typeface="Arial"/>
              <a:buChar char="•"/>
              <a:defRPr b="0" i="0" sz="1500" u="none" cap="none" strike="noStrike">
                <a:solidFill>
                  <a:schemeClr val="dk1"/>
                </a:solidFill>
                <a:latin typeface="Calibri"/>
                <a:ea typeface="Calibri"/>
                <a:cs typeface="Calibri"/>
                <a:sym typeface="Calibri"/>
              </a:defRPr>
            </a:lvl3pPr>
            <a:lvl4pPr indent="-317500" lvl="3" marL="1828800" marR="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4pPr>
            <a:lvl5pPr indent="-317500" lvl="4" marL="2286000" marR="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5pPr>
            <a:lvl6pPr indent="-317500" lvl="5" marL="2743200" marR="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6pPr>
            <a:lvl7pPr indent="-317500" lvl="6" marL="3200400" marR="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7pPr>
            <a:lvl8pPr indent="-317500" lvl="7" marL="3657600" marR="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8pPr>
            <a:lvl9pPr indent="-317500" lvl="8" marL="4114800" marR="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9pPr>
          </a:lstStyle>
          <a:p/>
        </p:txBody>
      </p:sp>
      <p:sp>
        <p:nvSpPr>
          <p:cNvPr id="193" name="Google Shape;193;p42"/>
          <p:cNvSpPr txBox="1"/>
          <p:nvPr>
            <p:ph idx="10" type="dt"/>
          </p:nvPr>
        </p:nvSpPr>
        <p:spPr>
          <a:xfrm>
            <a:off x="628650" y="4767263"/>
            <a:ext cx="2057400" cy="273900"/>
          </a:xfrm>
          <a:prstGeom prst="rect">
            <a:avLst/>
          </a:prstGeom>
          <a:noFill/>
          <a:ln>
            <a:noFill/>
          </a:ln>
        </p:spPr>
        <p:txBody>
          <a:bodyPr anchorCtr="0" anchor="ctr" bIns="34275" lIns="68575" spcFirstLastPara="1" rIns="68575" wrap="square" tIns="34275">
            <a:noAutofit/>
          </a:bodyPr>
          <a:lstStyle>
            <a:lvl1pPr lvl="0" marR="0" algn="l">
              <a:lnSpc>
                <a:spcPct val="100000"/>
              </a:lnSpc>
              <a:spcBef>
                <a:spcPts val="0"/>
              </a:spcBef>
              <a:spcAft>
                <a:spcPts val="0"/>
              </a:spcAft>
              <a:buClr>
                <a:srgbClr val="000000"/>
              </a:buClr>
              <a:buSzPts val="1100"/>
              <a:buFont typeface="Arial"/>
              <a:buNone/>
              <a:defRPr b="0" i="0" sz="900" u="none" cap="none" strike="noStrike">
                <a:solidFill>
                  <a:srgbClr val="888888"/>
                </a:solidFill>
                <a:latin typeface="Calibri"/>
                <a:ea typeface="Calibri"/>
                <a:cs typeface="Calibri"/>
                <a:sym typeface="Calibri"/>
              </a:defRPr>
            </a:lvl1pPr>
            <a:lvl2pPr lvl="1" marR="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Calibri"/>
                <a:ea typeface="Calibri"/>
                <a:cs typeface="Calibri"/>
                <a:sym typeface="Calibri"/>
              </a:defRPr>
            </a:lvl2pPr>
            <a:lvl3pPr lvl="2" marR="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Calibri"/>
                <a:ea typeface="Calibri"/>
                <a:cs typeface="Calibri"/>
                <a:sym typeface="Calibri"/>
              </a:defRPr>
            </a:lvl3pPr>
            <a:lvl4pPr lvl="3" marR="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Calibri"/>
                <a:ea typeface="Calibri"/>
                <a:cs typeface="Calibri"/>
                <a:sym typeface="Calibri"/>
              </a:defRPr>
            </a:lvl4pPr>
            <a:lvl5pPr lvl="4" marR="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Calibri"/>
                <a:ea typeface="Calibri"/>
                <a:cs typeface="Calibri"/>
                <a:sym typeface="Calibri"/>
              </a:defRPr>
            </a:lvl5pPr>
            <a:lvl6pPr lvl="5" marR="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Calibri"/>
                <a:ea typeface="Calibri"/>
                <a:cs typeface="Calibri"/>
                <a:sym typeface="Calibri"/>
              </a:defRPr>
            </a:lvl6pPr>
            <a:lvl7pPr lvl="6" marR="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Calibri"/>
                <a:ea typeface="Calibri"/>
                <a:cs typeface="Calibri"/>
                <a:sym typeface="Calibri"/>
              </a:defRPr>
            </a:lvl7pPr>
            <a:lvl8pPr lvl="7" marR="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Calibri"/>
                <a:ea typeface="Calibri"/>
                <a:cs typeface="Calibri"/>
                <a:sym typeface="Calibri"/>
              </a:defRPr>
            </a:lvl8pPr>
            <a:lvl9pPr lvl="8" marR="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Calibri"/>
                <a:ea typeface="Calibri"/>
                <a:cs typeface="Calibri"/>
                <a:sym typeface="Calibri"/>
              </a:defRPr>
            </a:lvl9pPr>
          </a:lstStyle>
          <a:p/>
        </p:txBody>
      </p:sp>
      <p:sp>
        <p:nvSpPr>
          <p:cNvPr id="194" name="Google Shape;194;p42"/>
          <p:cNvSpPr txBox="1"/>
          <p:nvPr>
            <p:ph idx="11" type="ftr"/>
          </p:nvPr>
        </p:nvSpPr>
        <p:spPr>
          <a:xfrm>
            <a:off x="3028950" y="4767263"/>
            <a:ext cx="3086100" cy="273900"/>
          </a:xfrm>
          <a:prstGeom prst="rect">
            <a:avLst/>
          </a:prstGeom>
          <a:noFill/>
          <a:ln>
            <a:noFill/>
          </a:ln>
        </p:spPr>
        <p:txBody>
          <a:bodyPr anchorCtr="0" anchor="ctr" bIns="34275" lIns="68575" spcFirstLastPara="1" rIns="68575" wrap="square" tIns="34275">
            <a:noAutofit/>
          </a:bodyPr>
          <a:lstStyle>
            <a:lvl1pPr lvl="0" marR="0" algn="ctr">
              <a:lnSpc>
                <a:spcPct val="100000"/>
              </a:lnSpc>
              <a:spcBef>
                <a:spcPts val="0"/>
              </a:spcBef>
              <a:spcAft>
                <a:spcPts val="0"/>
              </a:spcAft>
              <a:buClr>
                <a:srgbClr val="000000"/>
              </a:buClr>
              <a:buSzPts val="1100"/>
              <a:buFont typeface="Arial"/>
              <a:buNone/>
              <a:defRPr b="0" i="0" sz="900" u="none" cap="none" strike="noStrike">
                <a:solidFill>
                  <a:srgbClr val="888888"/>
                </a:solidFill>
                <a:latin typeface="Calibri"/>
                <a:ea typeface="Calibri"/>
                <a:cs typeface="Calibri"/>
                <a:sym typeface="Calibri"/>
              </a:defRPr>
            </a:lvl1pPr>
            <a:lvl2pPr lvl="1" marR="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Calibri"/>
                <a:ea typeface="Calibri"/>
                <a:cs typeface="Calibri"/>
                <a:sym typeface="Calibri"/>
              </a:defRPr>
            </a:lvl2pPr>
            <a:lvl3pPr lvl="2" marR="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Calibri"/>
                <a:ea typeface="Calibri"/>
                <a:cs typeface="Calibri"/>
                <a:sym typeface="Calibri"/>
              </a:defRPr>
            </a:lvl3pPr>
            <a:lvl4pPr lvl="3" marR="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Calibri"/>
                <a:ea typeface="Calibri"/>
                <a:cs typeface="Calibri"/>
                <a:sym typeface="Calibri"/>
              </a:defRPr>
            </a:lvl4pPr>
            <a:lvl5pPr lvl="4" marR="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Calibri"/>
                <a:ea typeface="Calibri"/>
                <a:cs typeface="Calibri"/>
                <a:sym typeface="Calibri"/>
              </a:defRPr>
            </a:lvl5pPr>
            <a:lvl6pPr lvl="5" marR="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Calibri"/>
                <a:ea typeface="Calibri"/>
                <a:cs typeface="Calibri"/>
                <a:sym typeface="Calibri"/>
              </a:defRPr>
            </a:lvl6pPr>
            <a:lvl7pPr lvl="6" marR="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Calibri"/>
                <a:ea typeface="Calibri"/>
                <a:cs typeface="Calibri"/>
                <a:sym typeface="Calibri"/>
              </a:defRPr>
            </a:lvl7pPr>
            <a:lvl8pPr lvl="7" marR="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Calibri"/>
                <a:ea typeface="Calibri"/>
                <a:cs typeface="Calibri"/>
                <a:sym typeface="Calibri"/>
              </a:defRPr>
            </a:lvl8pPr>
            <a:lvl9pPr lvl="8" marR="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Calibri"/>
                <a:ea typeface="Calibri"/>
                <a:cs typeface="Calibri"/>
                <a:sym typeface="Calibri"/>
              </a:defRPr>
            </a:lvl9pPr>
          </a:lstStyle>
          <a:p/>
        </p:txBody>
      </p:sp>
      <p:sp>
        <p:nvSpPr>
          <p:cNvPr id="195" name="Google Shape;195;p42"/>
          <p:cNvSpPr txBox="1"/>
          <p:nvPr>
            <p:ph idx="12" type="sldNum"/>
          </p:nvPr>
        </p:nvSpPr>
        <p:spPr>
          <a:xfrm>
            <a:off x="6457950" y="4767263"/>
            <a:ext cx="2057400" cy="273900"/>
          </a:xfrm>
          <a:prstGeom prst="rect">
            <a:avLst/>
          </a:prstGeom>
          <a:noFill/>
          <a:ln>
            <a:noFill/>
          </a:ln>
        </p:spPr>
        <p:txBody>
          <a:bodyPr anchorCtr="0" anchor="ctr" bIns="34275" lIns="68575" spcFirstLastPara="1" rIns="68575" wrap="square" tIns="34275">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86" r:id="rId1"/>
    <p:sldLayoutId id="2147483687" r:id="rId2"/>
    <p:sldLayoutId id="2147483688" r:id="rId3"/>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otherStyle>
  </p:txStyles>
</p:sldMaster>
</file>

<file path=ppt/slideMasters/slideMaster5.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09" name="Shape 209"/>
        <p:cNvGrpSpPr/>
        <p:nvPr/>
      </p:nvGrpSpPr>
      <p:grpSpPr>
        <a:xfrm>
          <a:off x="0" y="0"/>
          <a:ext cx="0" cy="0"/>
          <a:chOff x="0" y="0"/>
          <a:chExt cx="0" cy="0"/>
        </a:xfrm>
      </p:grpSpPr>
      <p:sp>
        <p:nvSpPr>
          <p:cNvPr descr="A picture containing logo&#10;&#10;Description automatically generated" id="210" name="Google Shape;210;p46"/>
          <p:cNvSpPr/>
          <p:nvPr/>
        </p:nvSpPr>
        <p:spPr>
          <a:xfrm>
            <a:off x="7701907" y="156916"/>
            <a:ext cx="675000" cy="7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211" name="Google Shape;211;p46"/>
          <p:cNvCxnSpPr/>
          <p:nvPr/>
        </p:nvCxnSpPr>
        <p:spPr>
          <a:xfrm>
            <a:off x="277238" y="787941"/>
            <a:ext cx="6240900" cy="0"/>
          </a:xfrm>
          <a:prstGeom prst="straightConnector1">
            <a:avLst/>
          </a:prstGeom>
          <a:noFill/>
          <a:ln cap="flat" cmpd="sng" w="28575">
            <a:solidFill>
              <a:srgbClr val="990000"/>
            </a:solidFill>
            <a:prstDash val="solid"/>
            <a:miter lim="800000"/>
            <a:headEnd len="sm" w="sm" type="none"/>
            <a:tailEnd len="sm" w="sm" type="none"/>
          </a:ln>
        </p:spPr>
      </p:cxnSp>
      <p:cxnSp>
        <p:nvCxnSpPr>
          <p:cNvPr id="212" name="Google Shape;212;p46"/>
          <p:cNvCxnSpPr/>
          <p:nvPr/>
        </p:nvCxnSpPr>
        <p:spPr>
          <a:xfrm>
            <a:off x="277238" y="831716"/>
            <a:ext cx="5966400" cy="0"/>
          </a:xfrm>
          <a:prstGeom prst="straightConnector1">
            <a:avLst/>
          </a:prstGeom>
          <a:noFill/>
          <a:ln cap="flat" cmpd="sng" w="28575">
            <a:solidFill>
              <a:srgbClr val="FFCC00"/>
            </a:solidFill>
            <a:prstDash val="solid"/>
            <a:miter lim="800000"/>
            <a:headEnd len="sm" w="sm" type="none"/>
            <a:tailEnd len="sm" w="sm" type="none"/>
          </a:ln>
        </p:spPr>
      </p:cxnSp>
      <p:sp>
        <p:nvSpPr>
          <p:cNvPr descr="Logo&#10;&#10;Description automatically generated" id="213" name="Google Shape;213;p46"/>
          <p:cNvSpPr/>
          <p:nvPr/>
        </p:nvSpPr>
        <p:spPr>
          <a:xfrm>
            <a:off x="8462502" y="156916"/>
            <a:ext cx="545100" cy="7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descr="A picture containing text, clipart&#10;&#10;Description automatically generated" id="214" name="Google Shape;214;p46"/>
          <p:cNvSpPr/>
          <p:nvPr/>
        </p:nvSpPr>
        <p:spPr>
          <a:xfrm>
            <a:off x="6577802" y="303416"/>
            <a:ext cx="1047900" cy="384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5" name="Google Shape;215;p46"/>
          <p:cNvSpPr txBox="1"/>
          <p:nvPr>
            <p:ph type="title"/>
          </p:nvPr>
        </p:nvSpPr>
        <p:spPr>
          <a:xfrm>
            <a:off x="198882" y="336042"/>
            <a:ext cx="6247500" cy="480000"/>
          </a:xfrm>
          <a:prstGeom prst="rect">
            <a:avLst/>
          </a:prstGeom>
          <a:noFill/>
          <a:ln>
            <a:noFill/>
          </a:ln>
        </p:spPr>
        <p:txBody>
          <a:bodyPr anchorCtr="0" anchor="ctr" bIns="34275" lIns="68575" spcFirstLastPara="1" rIns="68575" wrap="square" tIns="34275">
            <a:normAutofit/>
          </a:bodyPr>
          <a:lstStyle>
            <a:lvl1pPr lvl="0" marR="0" algn="l">
              <a:lnSpc>
                <a:spcPct val="90000"/>
              </a:lnSpc>
              <a:spcBef>
                <a:spcPts val="0"/>
              </a:spcBef>
              <a:spcAft>
                <a:spcPts val="0"/>
              </a:spcAft>
              <a:buClr>
                <a:schemeClr val="dk1"/>
              </a:buClr>
              <a:buSzPts val="3000"/>
              <a:buFont typeface="Calibri"/>
              <a:buNone/>
              <a:defRPr b="0" i="0" sz="3000" u="none" cap="none" strike="noStrike">
                <a:solidFill>
                  <a:schemeClr val="dk1"/>
                </a:solidFill>
                <a:latin typeface="Calibri"/>
                <a:ea typeface="Calibri"/>
                <a:cs typeface="Calibri"/>
                <a:sym typeface="Calibri"/>
              </a:defRPr>
            </a:lvl1pPr>
            <a:lvl2pPr lvl="1" marR="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2pPr>
            <a:lvl3pPr lvl="2" marR="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3pPr>
            <a:lvl4pPr lvl="3" marR="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4pPr>
            <a:lvl5pPr lvl="4" marR="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5pPr>
            <a:lvl6pPr lvl="5" marR="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6pPr>
            <a:lvl7pPr lvl="6" marR="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7pPr>
            <a:lvl8pPr lvl="7" marR="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8pPr>
            <a:lvl9pPr lvl="8" marR="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sldLayoutIdLst>
    <p:sldLayoutId id="2147483689" r:id="rId1"/>
    <p:sldLayoutId id="2147483690" r:id="rId2"/>
    <p:sldLayoutId id="2147483691" r:id="rId3"/>
    <p:sldLayoutId id="2147483692" r:id="rId4"/>
    <p:sldLayoutId id="2147483693" r:id="rId5"/>
    <p:sldLayoutId id="2147483694" r:id="rId6"/>
    <p:sldLayoutId id="2147483695" r:id="rId7"/>
    <p:sldLayoutId id="2147483696" r:id="rId8"/>
    <p:sldLayoutId id="2147483697" r:id="rId9"/>
    <p:sldLayoutId id="2147483698" r:id="rId10"/>
    <p:sldLayoutId id="2147483699" r:id="rId11"/>
    <p:sldLayoutId id="2147483700" r:id="rId12"/>
    <p:sldLayoutId id="2147483701" r:id="rId13"/>
    <p:sldLayoutId id="2147483702" r:id="rId14"/>
    <p:sldLayoutId id="2147483703" r:id="rId15"/>
    <p:sldLayoutId id="2147483704" r:id="rId16"/>
    <p:sldLayoutId id="2147483705" r:id="rId17"/>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otherStyle>
  </p:txStyles>
</p:sldMaster>
</file>

<file path=ppt/slideMasters/slideMaster6.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307" name="Shape 307"/>
        <p:cNvGrpSpPr/>
        <p:nvPr/>
      </p:nvGrpSpPr>
      <p:grpSpPr>
        <a:xfrm>
          <a:off x="0" y="0"/>
          <a:ext cx="0" cy="0"/>
          <a:chOff x="0" y="0"/>
          <a:chExt cx="0" cy="0"/>
        </a:xfrm>
      </p:grpSpPr>
      <p:sp>
        <p:nvSpPr>
          <p:cNvPr id="308" name="Google Shape;308;p64"/>
          <p:cNvSpPr txBox="1"/>
          <p:nvPr>
            <p:ph type="title"/>
          </p:nvPr>
        </p:nvSpPr>
        <p:spPr>
          <a:xfrm>
            <a:off x="628650" y="273844"/>
            <a:ext cx="7886700" cy="994200"/>
          </a:xfrm>
          <a:prstGeom prst="rect">
            <a:avLst/>
          </a:prstGeom>
          <a:noFill/>
          <a:ln>
            <a:noFill/>
          </a:ln>
        </p:spPr>
        <p:txBody>
          <a:bodyPr anchorCtr="0" anchor="ctr" bIns="34275" lIns="68575" spcFirstLastPara="1" rIns="68575" wrap="square" tIns="34275">
            <a:normAutofit/>
          </a:bodyPr>
          <a:lstStyle>
            <a:lvl1pPr lvl="0" marR="0" algn="l">
              <a:lnSpc>
                <a:spcPct val="90000"/>
              </a:lnSpc>
              <a:spcBef>
                <a:spcPts val="0"/>
              </a:spcBef>
              <a:spcAft>
                <a:spcPts val="0"/>
              </a:spcAft>
              <a:buClr>
                <a:schemeClr val="dk1"/>
              </a:buClr>
              <a:buSzPts val="3300"/>
              <a:buFont typeface="Calibri"/>
              <a:buNone/>
              <a:defRPr b="0" i="0" sz="3300" u="none" cap="none" strike="noStrike">
                <a:solidFill>
                  <a:schemeClr val="dk1"/>
                </a:solidFill>
                <a:latin typeface="Calibri"/>
                <a:ea typeface="Calibri"/>
                <a:cs typeface="Calibri"/>
                <a:sym typeface="Calibri"/>
              </a:defRPr>
            </a:lvl1pPr>
            <a:lvl2pPr lvl="1" marR="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2pPr>
            <a:lvl3pPr lvl="2" marR="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3pPr>
            <a:lvl4pPr lvl="3" marR="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4pPr>
            <a:lvl5pPr lvl="4" marR="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5pPr>
            <a:lvl6pPr lvl="5" marR="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6pPr>
            <a:lvl7pPr lvl="6" marR="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7pPr>
            <a:lvl8pPr lvl="7" marR="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8pPr>
            <a:lvl9pPr lvl="8" marR="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9pPr>
          </a:lstStyle>
          <a:p/>
        </p:txBody>
      </p:sp>
      <p:sp>
        <p:nvSpPr>
          <p:cNvPr id="309" name="Google Shape;309;p64"/>
          <p:cNvSpPr txBox="1"/>
          <p:nvPr>
            <p:ph idx="1" type="body"/>
          </p:nvPr>
        </p:nvSpPr>
        <p:spPr>
          <a:xfrm>
            <a:off x="628650" y="1369219"/>
            <a:ext cx="7886700" cy="3263400"/>
          </a:xfrm>
          <a:prstGeom prst="rect">
            <a:avLst/>
          </a:prstGeom>
          <a:noFill/>
          <a:ln>
            <a:noFill/>
          </a:ln>
        </p:spPr>
        <p:txBody>
          <a:bodyPr anchorCtr="0" anchor="t" bIns="34275" lIns="68575" spcFirstLastPara="1" rIns="68575" wrap="square" tIns="34275">
            <a:normAutofit/>
          </a:bodyPr>
          <a:lstStyle>
            <a:lvl1pPr indent="-361950" lvl="0" marL="457200" marR="0" algn="l">
              <a:lnSpc>
                <a:spcPct val="90000"/>
              </a:lnSpc>
              <a:spcBef>
                <a:spcPts val="800"/>
              </a:spcBef>
              <a:spcAft>
                <a:spcPts val="0"/>
              </a:spcAft>
              <a:buClr>
                <a:schemeClr val="dk1"/>
              </a:buClr>
              <a:buSzPts val="2100"/>
              <a:buFont typeface="Arial"/>
              <a:buChar char="•"/>
              <a:defRPr b="0" i="0" sz="2100" u="none" cap="none" strike="noStrike">
                <a:solidFill>
                  <a:schemeClr val="dk1"/>
                </a:solidFill>
                <a:latin typeface="Calibri"/>
                <a:ea typeface="Calibri"/>
                <a:cs typeface="Calibri"/>
                <a:sym typeface="Calibri"/>
              </a:defRPr>
            </a:lvl1pPr>
            <a:lvl2pPr indent="-342900" lvl="1" marL="914400" marR="0" algn="l">
              <a:lnSpc>
                <a:spcPct val="90000"/>
              </a:lnSpc>
              <a:spcBef>
                <a:spcPts val="4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2pPr>
            <a:lvl3pPr indent="-323850" lvl="2" marL="1371600" marR="0" algn="l">
              <a:lnSpc>
                <a:spcPct val="90000"/>
              </a:lnSpc>
              <a:spcBef>
                <a:spcPts val="400"/>
              </a:spcBef>
              <a:spcAft>
                <a:spcPts val="0"/>
              </a:spcAft>
              <a:buClr>
                <a:schemeClr val="dk1"/>
              </a:buClr>
              <a:buSzPts val="1500"/>
              <a:buFont typeface="Arial"/>
              <a:buChar char="•"/>
              <a:defRPr b="0" i="0" sz="1500" u="none" cap="none" strike="noStrike">
                <a:solidFill>
                  <a:schemeClr val="dk1"/>
                </a:solidFill>
                <a:latin typeface="Calibri"/>
                <a:ea typeface="Calibri"/>
                <a:cs typeface="Calibri"/>
                <a:sym typeface="Calibri"/>
              </a:defRPr>
            </a:lvl3pPr>
            <a:lvl4pPr indent="-317500" lvl="3" marL="1828800" marR="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4pPr>
            <a:lvl5pPr indent="-317500" lvl="4" marL="2286000" marR="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5pPr>
            <a:lvl6pPr indent="-317500" lvl="5" marL="2743200" marR="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6pPr>
            <a:lvl7pPr indent="-317500" lvl="6" marL="3200400" marR="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7pPr>
            <a:lvl8pPr indent="-317500" lvl="7" marL="3657600" marR="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8pPr>
            <a:lvl9pPr indent="-317500" lvl="8" marL="4114800" marR="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9pPr>
          </a:lstStyle>
          <a:p/>
        </p:txBody>
      </p:sp>
      <p:sp>
        <p:nvSpPr>
          <p:cNvPr id="310" name="Google Shape;310;p64"/>
          <p:cNvSpPr txBox="1"/>
          <p:nvPr>
            <p:ph idx="10" type="dt"/>
          </p:nvPr>
        </p:nvSpPr>
        <p:spPr>
          <a:xfrm>
            <a:off x="628650" y="4767263"/>
            <a:ext cx="2057400" cy="273900"/>
          </a:xfrm>
          <a:prstGeom prst="rect">
            <a:avLst/>
          </a:prstGeom>
          <a:noFill/>
          <a:ln>
            <a:noFill/>
          </a:ln>
        </p:spPr>
        <p:txBody>
          <a:bodyPr anchorCtr="0" anchor="ctr" bIns="34275" lIns="68575" spcFirstLastPara="1" rIns="68575" wrap="square" tIns="34275">
            <a:noAutofit/>
          </a:bodyPr>
          <a:lstStyle>
            <a:lvl1pPr lvl="0" marR="0" algn="l">
              <a:lnSpc>
                <a:spcPct val="100000"/>
              </a:lnSpc>
              <a:spcBef>
                <a:spcPts val="0"/>
              </a:spcBef>
              <a:spcAft>
                <a:spcPts val="0"/>
              </a:spcAft>
              <a:buClr>
                <a:srgbClr val="000000"/>
              </a:buClr>
              <a:buSzPts val="1100"/>
              <a:buFont typeface="Arial"/>
              <a:buNone/>
              <a:defRPr b="0" i="0" sz="900" u="none" cap="none" strike="noStrike">
                <a:solidFill>
                  <a:srgbClr val="888888"/>
                </a:solidFill>
                <a:latin typeface="Calibri"/>
                <a:ea typeface="Calibri"/>
                <a:cs typeface="Calibri"/>
                <a:sym typeface="Calibri"/>
              </a:defRPr>
            </a:lvl1pPr>
            <a:lvl2pPr lvl="1" marR="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Calibri"/>
                <a:ea typeface="Calibri"/>
                <a:cs typeface="Calibri"/>
                <a:sym typeface="Calibri"/>
              </a:defRPr>
            </a:lvl2pPr>
            <a:lvl3pPr lvl="2" marR="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Calibri"/>
                <a:ea typeface="Calibri"/>
                <a:cs typeface="Calibri"/>
                <a:sym typeface="Calibri"/>
              </a:defRPr>
            </a:lvl3pPr>
            <a:lvl4pPr lvl="3" marR="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Calibri"/>
                <a:ea typeface="Calibri"/>
                <a:cs typeface="Calibri"/>
                <a:sym typeface="Calibri"/>
              </a:defRPr>
            </a:lvl4pPr>
            <a:lvl5pPr lvl="4" marR="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Calibri"/>
                <a:ea typeface="Calibri"/>
                <a:cs typeface="Calibri"/>
                <a:sym typeface="Calibri"/>
              </a:defRPr>
            </a:lvl5pPr>
            <a:lvl6pPr lvl="5" marR="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Calibri"/>
                <a:ea typeface="Calibri"/>
                <a:cs typeface="Calibri"/>
                <a:sym typeface="Calibri"/>
              </a:defRPr>
            </a:lvl6pPr>
            <a:lvl7pPr lvl="6" marR="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Calibri"/>
                <a:ea typeface="Calibri"/>
                <a:cs typeface="Calibri"/>
                <a:sym typeface="Calibri"/>
              </a:defRPr>
            </a:lvl7pPr>
            <a:lvl8pPr lvl="7" marR="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Calibri"/>
                <a:ea typeface="Calibri"/>
                <a:cs typeface="Calibri"/>
                <a:sym typeface="Calibri"/>
              </a:defRPr>
            </a:lvl8pPr>
            <a:lvl9pPr lvl="8" marR="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Calibri"/>
                <a:ea typeface="Calibri"/>
                <a:cs typeface="Calibri"/>
                <a:sym typeface="Calibri"/>
              </a:defRPr>
            </a:lvl9pPr>
          </a:lstStyle>
          <a:p/>
        </p:txBody>
      </p:sp>
      <p:sp>
        <p:nvSpPr>
          <p:cNvPr id="311" name="Google Shape;311;p64"/>
          <p:cNvSpPr txBox="1"/>
          <p:nvPr>
            <p:ph idx="11" type="ftr"/>
          </p:nvPr>
        </p:nvSpPr>
        <p:spPr>
          <a:xfrm>
            <a:off x="3028950" y="4767263"/>
            <a:ext cx="3086100" cy="273900"/>
          </a:xfrm>
          <a:prstGeom prst="rect">
            <a:avLst/>
          </a:prstGeom>
          <a:noFill/>
          <a:ln>
            <a:noFill/>
          </a:ln>
        </p:spPr>
        <p:txBody>
          <a:bodyPr anchorCtr="0" anchor="ctr" bIns="34275" lIns="68575" spcFirstLastPara="1" rIns="68575" wrap="square" tIns="34275">
            <a:noAutofit/>
          </a:bodyPr>
          <a:lstStyle>
            <a:lvl1pPr lvl="0" marR="0" algn="ctr">
              <a:lnSpc>
                <a:spcPct val="100000"/>
              </a:lnSpc>
              <a:spcBef>
                <a:spcPts val="0"/>
              </a:spcBef>
              <a:spcAft>
                <a:spcPts val="0"/>
              </a:spcAft>
              <a:buClr>
                <a:srgbClr val="000000"/>
              </a:buClr>
              <a:buSzPts val="1100"/>
              <a:buFont typeface="Arial"/>
              <a:buNone/>
              <a:defRPr b="0" i="0" sz="900" u="none" cap="none" strike="noStrike">
                <a:solidFill>
                  <a:srgbClr val="888888"/>
                </a:solidFill>
                <a:latin typeface="Calibri"/>
                <a:ea typeface="Calibri"/>
                <a:cs typeface="Calibri"/>
                <a:sym typeface="Calibri"/>
              </a:defRPr>
            </a:lvl1pPr>
            <a:lvl2pPr lvl="1" marR="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Calibri"/>
                <a:ea typeface="Calibri"/>
                <a:cs typeface="Calibri"/>
                <a:sym typeface="Calibri"/>
              </a:defRPr>
            </a:lvl2pPr>
            <a:lvl3pPr lvl="2" marR="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Calibri"/>
                <a:ea typeface="Calibri"/>
                <a:cs typeface="Calibri"/>
                <a:sym typeface="Calibri"/>
              </a:defRPr>
            </a:lvl3pPr>
            <a:lvl4pPr lvl="3" marR="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Calibri"/>
                <a:ea typeface="Calibri"/>
                <a:cs typeface="Calibri"/>
                <a:sym typeface="Calibri"/>
              </a:defRPr>
            </a:lvl4pPr>
            <a:lvl5pPr lvl="4" marR="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Calibri"/>
                <a:ea typeface="Calibri"/>
                <a:cs typeface="Calibri"/>
                <a:sym typeface="Calibri"/>
              </a:defRPr>
            </a:lvl5pPr>
            <a:lvl6pPr lvl="5" marR="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Calibri"/>
                <a:ea typeface="Calibri"/>
                <a:cs typeface="Calibri"/>
                <a:sym typeface="Calibri"/>
              </a:defRPr>
            </a:lvl6pPr>
            <a:lvl7pPr lvl="6" marR="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Calibri"/>
                <a:ea typeface="Calibri"/>
                <a:cs typeface="Calibri"/>
                <a:sym typeface="Calibri"/>
              </a:defRPr>
            </a:lvl7pPr>
            <a:lvl8pPr lvl="7" marR="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Calibri"/>
                <a:ea typeface="Calibri"/>
                <a:cs typeface="Calibri"/>
                <a:sym typeface="Calibri"/>
              </a:defRPr>
            </a:lvl8pPr>
            <a:lvl9pPr lvl="8" marR="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Calibri"/>
                <a:ea typeface="Calibri"/>
                <a:cs typeface="Calibri"/>
                <a:sym typeface="Calibri"/>
              </a:defRPr>
            </a:lvl9pPr>
          </a:lstStyle>
          <a:p/>
        </p:txBody>
      </p:sp>
      <p:sp>
        <p:nvSpPr>
          <p:cNvPr id="312" name="Google Shape;312;p64"/>
          <p:cNvSpPr txBox="1"/>
          <p:nvPr>
            <p:ph idx="12" type="sldNum"/>
          </p:nvPr>
        </p:nvSpPr>
        <p:spPr>
          <a:xfrm>
            <a:off x="6457950" y="4767263"/>
            <a:ext cx="2057400" cy="273900"/>
          </a:xfrm>
          <a:prstGeom prst="rect">
            <a:avLst/>
          </a:prstGeom>
          <a:noFill/>
          <a:ln>
            <a:noFill/>
          </a:ln>
        </p:spPr>
        <p:txBody>
          <a:bodyPr anchorCtr="0" anchor="ctr" bIns="34275" lIns="68575" spcFirstLastPara="1" rIns="68575" wrap="square" tIns="34275">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706" r:id="rId1"/>
    <p:sldLayoutId id="2147483707" r:id="rId2"/>
    <p:sldLayoutId id="2147483708" r:id="rId3"/>
    <p:sldLayoutId id="2147483709" r:id="rId4"/>
    <p:sldLayoutId id="2147483710" r:id="rId5"/>
    <p:sldLayoutId id="2147483711" r:id="rId6"/>
    <p:sldLayoutId id="2147483712" r:id="rId7"/>
    <p:sldLayoutId id="2147483713" r:id="rId8"/>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59.xml"/><Relationship Id="rId2" Type="http://schemas.openxmlformats.org/officeDocument/2006/relationships/notesSlide" Target="../notesSlides/notesSlide1.xml"/><Relationship Id="rId3" Type="http://schemas.openxmlformats.org/officeDocument/2006/relationships/image" Target="../media/image8.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10.xml"/><Relationship Id="rId3" Type="http://schemas.openxmlformats.org/officeDocument/2006/relationships/image" Target="../media/image14.png"/><Relationship Id="rId4" Type="http://schemas.openxmlformats.org/officeDocument/2006/relationships/image" Target="../media/image4.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11.xml"/><Relationship Id="rId3" Type="http://schemas.openxmlformats.org/officeDocument/2006/relationships/image" Target="../media/image58.png"/><Relationship Id="rId4" Type="http://schemas.openxmlformats.org/officeDocument/2006/relationships/image" Target="../media/image25.png"/><Relationship Id="rId5" Type="http://schemas.openxmlformats.org/officeDocument/2006/relationships/image" Target="../media/image20.png"/><Relationship Id="rId6" Type="http://schemas.openxmlformats.org/officeDocument/2006/relationships/image" Target="../media/image21.png"/><Relationship Id="rId7" Type="http://schemas.openxmlformats.org/officeDocument/2006/relationships/image" Target="../media/image19.png"/><Relationship Id="rId8" Type="http://schemas.openxmlformats.org/officeDocument/2006/relationships/image" Target="../media/image4.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1.xml"/><Relationship Id="rId2" Type="http://schemas.openxmlformats.org/officeDocument/2006/relationships/notesSlide" Target="../notesSlides/notesSlide12.xml"/><Relationship Id="rId3" Type="http://schemas.openxmlformats.org/officeDocument/2006/relationships/image" Target="../media/image22.jp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4.xml"/><Relationship Id="rId2" Type="http://schemas.openxmlformats.org/officeDocument/2006/relationships/notesSlide" Target="../notesSlides/notesSlide13.xml"/><Relationship Id="rId3" Type="http://schemas.openxmlformats.org/officeDocument/2006/relationships/image" Target="../media/image26.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1.xml"/><Relationship Id="rId2" Type="http://schemas.openxmlformats.org/officeDocument/2006/relationships/notesSlide" Target="../notesSlides/notesSlide14.xml"/><Relationship Id="rId3" Type="http://schemas.openxmlformats.org/officeDocument/2006/relationships/image" Target="../media/image53.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4.xml"/><Relationship Id="rId2" Type="http://schemas.openxmlformats.org/officeDocument/2006/relationships/notesSlide" Target="../notesSlides/notesSlide15.xml"/><Relationship Id="rId3" Type="http://schemas.openxmlformats.org/officeDocument/2006/relationships/image" Target="../media/image9.png"/><Relationship Id="rId4" Type="http://schemas.openxmlformats.org/officeDocument/2006/relationships/image" Target="../media/image4.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4.xml"/><Relationship Id="rId2" Type="http://schemas.openxmlformats.org/officeDocument/2006/relationships/notesSlide" Target="../notesSlides/notesSlide16.xml"/><Relationship Id="rId3" Type="http://schemas.openxmlformats.org/officeDocument/2006/relationships/image" Target="../media/image10.png"/><Relationship Id="rId4" Type="http://schemas.openxmlformats.org/officeDocument/2006/relationships/image" Target="../media/image4.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4.xml"/><Relationship Id="rId2" Type="http://schemas.openxmlformats.org/officeDocument/2006/relationships/notesSlide" Target="../notesSlides/notesSlide17.xml"/><Relationship Id="rId3" Type="http://schemas.openxmlformats.org/officeDocument/2006/relationships/image" Target="../media/image13.png"/><Relationship Id="rId4" Type="http://schemas.openxmlformats.org/officeDocument/2006/relationships/image" Target="../media/image4.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1.xml"/><Relationship Id="rId2" Type="http://schemas.openxmlformats.org/officeDocument/2006/relationships/notesSlide" Target="../notesSlides/notesSlide18.xml"/><Relationship Id="rId3" Type="http://schemas.openxmlformats.org/officeDocument/2006/relationships/image" Target="../media/image8.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4.xml"/><Relationship Id="rId2" Type="http://schemas.openxmlformats.org/officeDocument/2006/relationships/notesSlide" Target="../notesSlides/notesSlide19.xml"/><Relationship Id="rId3" Type="http://schemas.openxmlformats.org/officeDocument/2006/relationships/image" Target="../media/image4.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2.xml"/><Relationship Id="rId3" Type="http://schemas.openxmlformats.org/officeDocument/2006/relationships/image" Target="../media/image4.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4.xml"/><Relationship Id="rId2" Type="http://schemas.openxmlformats.org/officeDocument/2006/relationships/notesSlide" Target="../notesSlides/notesSlide20.xml"/><Relationship Id="rId3" Type="http://schemas.openxmlformats.org/officeDocument/2006/relationships/image" Target="../media/image32.png"/><Relationship Id="rId4" Type="http://schemas.openxmlformats.org/officeDocument/2006/relationships/image" Target="../media/image4.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41.xml"/><Relationship Id="rId2" Type="http://schemas.openxmlformats.org/officeDocument/2006/relationships/notesSlide" Target="../notesSlides/notesSlide21.xml"/><Relationship Id="rId3" Type="http://schemas.openxmlformats.org/officeDocument/2006/relationships/image" Target="../media/image18.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41.xml"/><Relationship Id="rId2" Type="http://schemas.openxmlformats.org/officeDocument/2006/relationships/notesSlide" Target="../notesSlides/notesSlide22.xml"/><Relationship Id="rId3" Type="http://schemas.openxmlformats.org/officeDocument/2006/relationships/image" Target="../media/image17.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4.xml"/><Relationship Id="rId2" Type="http://schemas.openxmlformats.org/officeDocument/2006/relationships/notesSlide" Target="../notesSlides/notesSlide23.xml"/><Relationship Id="rId3" Type="http://schemas.openxmlformats.org/officeDocument/2006/relationships/image" Target="../media/image4.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4.xml"/><Relationship Id="rId2" Type="http://schemas.openxmlformats.org/officeDocument/2006/relationships/notesSlide" Target="../notesSlides/notesSlide24.xml"/><Relationship Id="rId3" Type="http://schemas.openxmlformats.org/officeDocument/2006/relationships/image" Target="../media/image35.png"/><Relationship Id="rId4" Type="http://schemas.openxmlformats.org/officeDocument/2006/relationships/image" Target="../media/image24.png"/><Relationship Id="rId5" Type="http://schemas.openxmlformats.org/officeDocument/2006/relationships/image" Target="../media/image23.png"/><Relationship Id="rId6" Type="http://schemas.openxmlformats.org/officeDocument/2006/relationships/image" Target="../media/image4.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4.xml"/><Relationship Id="rId2" Type="http://schemas.openxmlformats.org/officeDocument/2006/relationships/notesSlide" Target="../notesSlides/notesSlide25.xml"/><Relationship Id="rId3" Type="http://schemas.openxmlformats.org/officeDocument/2006/relationships/image" Target="../media/image41.png"/><Relationship Id="rId4" Type="http://schemas.openxmlformats.org/officeDocument/2006/relationships/image" Target="../media/image33.png"/><Relationship Id="rId5" Type="http://schemas.openxmlformats.org/officeDocument/2006/relationships/image" Target="../media/image31.png"/><Relationship Id="rId6" Type="http://schemas.openxmlformats.org/officeDocument/2006/relationships/image" Target="../media/image34.png"/><Relationship Id="rId7" Type="http://schemas.openxmlformats.org/officeDocument/2006/relationships/image" Target="../media/image4.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5.xml"/><Relationship Id="rId2" Type="http://schemas.openxmlformats.org/officeDocument/2006/relationships/notesSlide" Target="../notesSlides/notesSlide26.xml"/><Relationship Id="rId3" Type="http://schemas.openxmlformats.org/officeDocument/2006/relationships/image" Target="../media/image27.png"/><Relationship Id="rId4" Type="http://schemas.openxmlformats.org/officeDocument/2006/relationships/image" Target="../media/image30.png"/><Relationship Id="rId5" Type="http://schemas.openxmlformats.org/officeDocument/2006/relationships/image" Target="../media/image44.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6.xml"/><Relationship Id="rId2" Type="http://schemas.openxmlformats.org/officeDocument/2006/relationships/notesSlide" Target="../notesSlides/notesSlide27.xml"/><Relationship Id="rId3" Type="http://schemas.openxmlformats.org/officeDocument/2006/relationships/image" Target="../media/image28.png"/><Relationship Id="rId4" Type="http://schemas.openxmlformats.org/officeDocument/2006/relationships/image" Target="../media/image38.png"/><Relationship Id="rId5" Type="http://schemas.openxmlformats.org/officeDocument/2006/relationships/image" Target="../media/image37.png"/><Relationship Id="rId6" Type="http://schemas.openxmlformats.org/officeDocument/2006/relationships/image" Target="../media/image36.png"/><Relationship Id="rId7" Type="http://schemas.openxmlformats.org/officeDocument/2006/relationships/image" Target="../media/image42.png"/><Relationship Id="rId8" Type="http://schemas.openxmlformats.org/officeDocument/2006/relationships/image" Target="../media/image4.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4.xml"/><Relationship Id="rId2" Type="http://schemas.openxmlformats.org/officeDocument/2006/relationships/notesSlide" Target="../notesSlides/notesSlide28.xml"/><Relationship Id="rId3" Type="http://schemas.openxmlformats.org/officeDocument/2006/relationships/image" Target="../media/image4.png"/><Relationship Id="rId4" Type="http://schemas.openxmlformats.org/officeDocument/2006/relationships/image" Target="../media/image62.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7.xml"/><Relationship Id="rId2" Type="http://schemas.openxmlformats.org/officeDocument/2006/relationships/notesSlide" Target="../notesSlides/notesSlide29.xml"/><Relationship Id="rId3" Type="http://schemas.openxmlformats.org/officeDocument/2006/relationships/image" Target="../media/image29.png"/><Relationship Id="rId4" Type="http://schemas.openxmlformats.org/officeDocument/2006/relationships/image" Target="../media/image39.png"/><Relationship Id="rId5" Type="http://schemas.openxmlformats.org/officeDocument/2006/relationships/image" Target="../media/image43.png"/><Relationship Id="rId6" Type="http://schemas.openxmlformats.org/officeDocument/2006/relationships/image" Target="../media/image4.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3.xml"/><Relationship Id="rId3" Type="http://schemas.openxmlformats.org/officeDocument/2006/relationships/image" Target="../media/image4.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8.xml"/><Relationship Id="rId2" Type="http://schemas.openxmlformats.org/officeDocument/2006/relationships/notesSlide" Target="../notesSlides/notesSlide30.xml"/><Relationship Id="rId3" Type="http://schemas.openxmlformats.org/officeDocument/2006/relationships/image" Target="../media/image52.png"/><Relationship Id="rId4" Type="http://schemas.openxmlformats.org/officeDocument/2006/relationships/image" Target="../media/image4.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4.xml"/><Relationship Id="rId2" Type="http://schemas.openxmlformats.org/officeDocument/2006/relationships/notesSlide" Target="../notesSlides/notesSlide31.xml"/><Relationship Id="rId3" Type="http://schemas.openxmlformats.org/officeDocument/2006/relationships/image" Target="../media/image40.png"/><Relationship Id="rId4" Type="http://schemas.openxmlformats.org/officeDocument/2006/relationships/image" Target="../media/image4.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41.xml"/><Relationship Id="rId2" Type="http://schemas.openxmlformats.org/officeDocument/2006/relationships/notesSlide" Target="../notesSlides/notesSlide32.xml"/><Relationship Id="rId3" Type="http://schemas.openxmlformats.org/officeDocument/2006/relationships/image" Target="../media/image59.png"/><Relationship Id="rId4" Type="http://schemas.openxmlformats.org/officeDocument/2006/relationships/image" Target="../media/image70.png"/><Relationship Id="rId5" Type="http://schemas.openxmlformats.org/officeDocument/2006/relationships/image" Target="../media/image45.png"/><Relationship Id="rId6" Type="http://schemas.openxmlformats.org/officeDocument/2006/relationships/image" Target="../media/image4.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6.xml"/><Relationship Id="rId2" Type="http://schemas.openxmlformats.org/officeDocument/2006/relationships/notesSlide" Target="../notesSlides/notesSlide33.xml"/><Relationship Id="rId3" Type="http://schemas.openxmlformats.org/officeDocument/2006/relationships/image" Target="../media/image4.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64.xml"/><Relationship Id="rId2" Type="http://schemas.openxmlformats.org/officeDocument/2006/relationships/notesSlide" Target="../notesSlides/notesSlide3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42.xml"/><Relationship Id="rId2" Type="http://schemas.openxmlformats.org/officeDocument/2006/relationships/notesSlide" Target="../notesSlides/notesSlide35.xml"/><Relationship Id="rId3" Type="http://schemas.openxmlformats.org/officeDocument/2006/relationships/image" Target="../media/image8.pn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43.xml"/><Relationship Id="rId2" Type="http://schemas.openxmlformats.org/officeDocument/2006/relationships/notesSlide" Target="../notesSlides/notesSlide36.xml"/><Relationship Id="rId3" Type="http://schemas.openxmlformats.org/officeDocument/2006/relationships/image" Target="../media/image8.png"/><Relationship Id="rId4" Type="http://schemas.openxmlformats.org/officeDocument/2006/relationships/image" Target="../media/image46.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44.xml"/><Relationship Id="rId2" Type="http://schemas.openxmlformats.org/officeDocument/2006/relationships/notesSlide" Target="../notesSlides/notesSlide37.xml"/><Relationship Id="rId3" Type="http://schemas.openxmlformats.org/officeDocument/2006/relationships/image" Target="../media/image8.png"/><Relationship Id="rId4" Type="http://schemas.openxmlformats.org/officeDocument/2006/relationships/image" Target="../media/image47.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45.xml"/><Relationship Id="rId2" Type="http://schemas.openxmlformats.org/officeDocument/2006/relationships/notesSlide" Target="../notesSlides/notesSlide38.xml"/><Relationship Id="rId3" Type="http://schemas.openxmlformats.org/officeDocument/2006/relationships/image" Target="../media/image8.png"/><Relationship Id="rId4" Type="http://schemas.openxmlformats.org/officeDocument/2006/relationships/image" Target="../media/image49.pn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43.xml"/><Relationship Id="rId2" Type="http://schemas.openxmlformats.org/officeDocument/2006/relationships/notesSlide" Target="../notesSlides/notesSlide39.xml"/><Relationship Id="rId3" Type="http://schemas.openxmlformats.org/officeDocument/2006/relationships/image" Target="../media/image8.png"/><Relationship Id="rId4" Type="http://schemas.openxmlformats.org/officeDocument/2006/relationships/image" Target="../media/image50.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4.xml"/><Relationship Id="rId3" Type="http://schemas.openxmlformats.org/officeDocument/2006/relationships/image" Target="../media/image2.png"/><Relationship Id="rId4" Type="http://schemas.openxmlformats.org/officeDocument/2006/relationships/image" Target="../media/image4.pn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46.xml"/><Relationship Id="rId2" Type="http://schemas.openxmlformats.org/officeDocument/2006/relationships/notesSlide" Target="../notesSlides/notesSlide40.xml"/><Relationship Id="rId3" Type="http://schemas.openxmlformats.org/officeDocument/2006/relationships/image" Target="../media/image8.png"/><Relationship Id="rId4" Type="http://schemas.openxmlformats.org/officeDocument/2006/relationships/image" Target="../media/image66.pn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60.xml"/><Relationship Id="rId2" Type="http://schemas.openxmlformats.org/officeDocument/2006/relationships/notesSlide" Target="../notesSlides/notesSlide41.xml"/><Relationship Id="rId3" Type="http://schemas.openxmlformats.org/officeDocument/2006/relationships/image" Target="../media/image8.pn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42.xml"/><Relationship Id="rId2" Type="http://schemas.openxmlformats.org/officeDocument/2006/relationships/notesSlide" Target="../notesSlides/notesSlide42.xml"/><Relationship Id="rId3" Type="http://schemas.openxmlformats.org/officeDocument/2006/relationships/image" Target="../media/image51.png"/><Relationship Id="rId4" Type="http://schemas.openxmlformats.org/officeDocument/2006/relationships/image" Target="../media/image8.pn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42.xml"/><Relationship Id="rId2" Type="http://schemas.openxmlformats.org/officeDocument/2006/relationships/notesSlide" Target="../notesSlides/notesSlide43.xml"/><Relationship Id="rId3" Type="http://schemas.openxmlformats.org/officeDocument/2006/relationships/image" Target="../media/image65.png"/><Relationship Id="rId4" Type="http://schemas.openxmlformats.org/officeDocument/2006/relationships/image" Target="../media/image63.png"/><Relationship Id="rId5" Type="http://schemas.openxmlformats.org/officeDocument/2006/relationships/image" Target="../media/image8.pn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42.xml"/><Relationship Id="rId2" Type="http://schemas.openxmlformats.org/officeDocument/2006/relationships/notesSlide" Target="../notesSlides/notesSlide44.xml"/><Relationship Id="rId3" Type="http://schemas.openxmlformats.org/officeDocument/2006/relationships/image" Target="../media/image8.png"/></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43.xml"/><Relationship Id="rId2" Type="http://schemas.openxmlformats.org/officeDocument/2006/relationships/notesSlide" Target="../notesSlides/notesSlide45.xml"/><Relationship Id="rId3" Type="http://schemas.openxmlformats.org/officeDocument/2006/relationships/image" Target="../media/image8.png"/></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43.xml"/><Relationship Id="rId2" Type="http://schemas.openxmlformats.org/officeDocument/2006/relationships/notesSlide" Target="../notesSlides/notesSlide46.xml"/><Relationship Id="rId3" Type="http://schemas.openxmlformats.org/officeDocument/2006/relationships/image" Target="../media/image56.png"/><Relationship Id="rId4" Type="http://schemas.openxmlformats.org/officeDocument/2006/relationships/image" Target="../media/image8.png"/></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61.xml"/><Relationship Id="rId2" Type="http://schemas.openxmlformats.org/officeDocument/2006/relationships/notesSlide" Target="../notesSlides/notesSlide47.xml"/><Relationship Id="rId3" Type="http://schemas.openxmlformats.org/officeDocument/2006/relationships/image" Target="../media/image60.jpg"/><Relationship Id="rId4" Type="http://schemas.openxmlformats.org/officeDocument/2006/relationships/image" Target="../media/image68.png"/></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48.xml"/><Relationship Id="rId3" Type="http://schemas.openxmlformats.org/officeDocument/2006/relationships/image" Target="../media/image78.png"/></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42.xml"/><Relationship Id="rId2" Type="http://schemas.openxmlformats.org/officeDocument/2006/relationships/notesSlide" Target="../notesSlides/notesSlide49.xml"/><Relationship Id="rId3" Type="http://schemas.openxmlformats.org/officeDocument/2006/relationships/image" Target="../media/image8.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5.xml"/><Relationship Id="rId3" Type="http://schemas.openxmlformats.org/officeDocument/2006/relationships/image" Target="../media/image4.png"/></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50.xml"/><Relationship Id="rId3" Type="http://schemas.openxmlformats.org/officeDocument/2006/relationships/image" Target="../media/image64.png"/></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51.xml"/><Relationship Id="rId3" Type="http://schemas.openxmlformats.org/officeDocument/2006/relationships/image" Target="../media/image76.png"/></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43.xml"/><Relationship Id="rId2" Type="http://schemas.openxmlformats.org/officeDocument/2006/relationships/notesSlide" Target="../notesSlides/notesSlide52.xml"/><Relationship Id="rId3" Type="http://schemas.openxmlformats.org/officeDocument/2006/relationships/image" Target="../media/image8.png"/></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46.xml"/><Relationship Id="rId2" Type="http://schemas.openxmlformats.org/officeDocument/2006/relationships/notesSlide" Target="../notesSlides/notesSlide53.xml"/><Relationship Id="rId3" Type="http://schemas.openxmlformats.org/officeDocument/2006/relationships/image" Target="../media/image8.png"/></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46.xml"/><Relationship Id="rId2" Type="http://schemas.openxmlformats.org/officeDocument/2006/relationships/notesSlide" Target="../notesSlides/notesSlide54.xml"/><Relationship Id="rId3" Type="http://schemas.openxmlformats.org/officeDocument/2006/relationships/image" Target="../media/image8.png"/></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46.xml"/><Relationship Id="rId2" Type="http://schemas.openxmlformats.org/officeDocument/2006/relationships/notesSlide" Target="../notesSlides/notesSlide55.xml"/><Relationship Id="rId3" Type="http://schemas.openxmlformats.org/officeDocument/2006/relationships/image" Target="../media/image8.png"/><Relationship Id="rId4" Type="http://schemas.openxmlformats.org/officeDocument/2006/relationships/image" Target="../media/image54.png"/></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64.xml"/><Relationship Id="rId2" Type="http://schemas.openxmlformats.org/officeDocument/2006/relationships/notesSlide" Target="../notesSlides/notesSlide56.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46.xml"/><Relationship Id="rId2" Type="http://schemas.openxmlformats.org/officeDocument/2006/relationships/notesSlide" Target="../notesSlides/notesSlide57.xml"/><Relationship Id="rId3" Type="http://schemas.openxmlformats.org/officeDocument/2006/relationships/image" Target="../media/image8.png"/></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46.xml"/><Relationship Id="rId2" Type="http://schemas.openxmlformats.org/officeDocument/2006/relationships/notesSlide" Target="../notesSlides/notesSlide58.xml"/><Relationship Id="rId3" Type="http://schemas.openxmlformats.org/officeDocument/2006/relationships/image" Target="../media/image8.png"/></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61.xml"/><Relationship Id="rId2" Type="http://schemas.openxmlformats.org/officeDocument/2006/relationships/notesSlide" Target="../notesSlides/notesSlide59.xml"/><Relationship Id="rId3" Type="http://schemas.openxmlformats.org/officeDocument/2006/relationships/image" Target="../media/image8.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0.xml"/><Relationship Id="rId2" Type="http://schemas.openxmlformats.org/officeDocument/2006/relationships/notesSlide" Target="../notesSlides/notesSlide6.xml"/><Relationship Id="rId3" Type="http://schemas.openxmlformats.org/officeDocument/2006/relationships/image" Target="../media/image7.png"/><Relationship Id="rId4" Type="http://schemas.openxmlformats.org/officeDocument/2006/relationships/image" Target="../media/image12.jpg"/><Relationship Id="rId5" Type="http://schemas.openxmlformats.org/officeDocument/2006/relationships/image" Target="../media/image1.png"/></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46.xml"/><Relationship Id="rId2" Type="http://schemas.openxmlformats.org/officeDocument/2006/relationships/notesSlide" Target="../notesSlides/notesSlide60.xml"/><Relationship Id="rId3" Type="http://schemas.openxmlformats.org/officeDocument/2006/relationships/image" Target="../media/image8.png"/><Relationship Id="rId4" Type="http://schemas.openxmlformats.org/officeDocument/2006/relationships/image" Target="../media/image61.png"/><Relationship Id="rId5" Type="http://schemas.openxmlformats.org/officeDocument/2006/relationships/image" Target="../media/image55.png"/><Relationship Id="rId6" Type="http://schemas.openxmlformats.org/officeDocument/2006/relationships/image" Target="../media/image57.png"/><Relationship Id="rId7" Type="http://schemas.openxmlformats.org/officeDocument/2006/relationships/image" Target="../media/image73.png"/></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61.xml"/><Relationship Id="rId2" Type="http://schemas.openxmlformats.org/officeDocument/2006/relationships/notesSlide" Target="../notesSlides/notesSlide61.xml"/><Relationship Id="rId3" Type="http://schemas.openxmlformats.org/officeDocument/2006/relationships/image" Target="../media/image74.png"/></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61.xml"/><Relationship Id="rId2" Type="http://schemas.openxmlformats.org/officeDocument/2006/relationships/notesSlide" Target="../notesSlides/notesSlide62.xml"/><Relationship Id="rId3" Type="http://schemas.openxmlformats.org/officeDocument/2006/relationships/image" Target="../media/image77.png"/></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61.xml"/><Relationship Id="rId2" Type="http://schemas.openxmlformats.org/officeDocument/2006/relationships/notesSlide" Target="../notesSlides/notesSlide63.xml"/><Relationship Id="rId3" Type="http://schemas.openxmlformats.org/officeDocument/2006/relationships/image" Target="../media/image8.png"/></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46.xml"/><Relationship Id="rId2" Type="http://schemas.openxmlformats.org/officeDocument/2006/relationships/notesSlide" Target="../notesSlides/notesSlide64.xml"/><Relationship Id="rId3" Type="http://schemas.openxmlformats.org/officeDocument/2006/relationships/image" Target="../media/image8.png"/><Relationship Id="rId4" Type="http://schemas.openxmlformats.org/officeDocument/2006/relationships/image" Target="../media/image69.png"/></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42.xml"/><Relationship Id="rId2" Type="http://schemas.openxmlformats.org/officeDocument/2006/relationships/notesSlide" Target="../notesSlides/notesSlide65.xml"/><Relationship Id="rId3" Type="http://schemas.openxmlformats.org/officeDocument/2006/relationships/image" Target="../media/image8.png"/><Relationship Id="rId4" Type="http://schemas.openxmlformats.org/officeDocument/2006/relationships/image" Target="../media/image72.png"/></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61.xml"/><Relationship Id="rId2" Type="http://schemas.openxmlformats.org/officeDocument/2006/relationships/notesSlide" Target="../notesSlides/notesSlide66.xml"/><Relationship Id="rId3" Type="http://schemas.openxmlformats.org/officeDocument/2006/relationships/image" Target="../media/image8.png"/><Relationship Id="rId4" Type="http://schemas.openxmlformats.org/officeDocument/2006/relationships/image" Target="../media/image67.png"/></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46.xml"/><Relationship Id="rId2" Type="http://schemas.openxmlformats.org/officeDocument/2006/relationships/notesSlide" Target="../notesSlides/notesSlide67.xml"/><Relationship Id="rId3" Type="http://schemas.openxmlformats.org/officeDocument/2006/relationships/image" Target="../media/image8.png"/><Relationship Id="rId4" Type="http://schemas.openxmlformats.org/officeDocument/2006/relationships/image" Target="../media/image75.png"/></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46.xml"/><Relationship Id="rId2" Type="http://schemas.openxmlformats.org/officeDocument/2006/relationships/notesSlide" Target="../notesSlides/notesSlide68.xml"/><Relationship Id="rId3" Type="http://schemas.openxmlformats.org/officeDocument/2006/relationships/image" Target="../media/image8.png"/><Relationship Id="rId4" Type="http://schemas.openxmlformats.org/officeDocument/2006/relationships/image" Target="../media/image71.png"/><Relationship Id="rId5" Type="http://schemas.openxmlformats.org/officeDocument/2006/relationships/hyperlink" Target="https://cancercontrol.cancer.gov/sites/default/files/2020-04/NCI-ISaaG-Workbook.pdf" TargetMode="External"/><Relationship Id="rId6" Type="http://schemas.openxmlformats.org/officeDocument/2006/relationships/hyperlink" Target="https://cancercontrol.cancer.gov/sites/default/files/2020-04/NCI-ISaaG-Workbook.pdf" TargetMode="Externa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61.xml"/><Relationship Id="rId2" Type="http://schemas.openxmlformats.org/officeDocument/2006/relationships/notesSlide" Target="../notesSlides/notesSlide69.xml"/><Relationship Id="rId3" Type="http://schemas.openxmlformats.org/officeDocument/2006/relationships/image" Target="../media/image8.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7.xml"/><Relationship Id="rId3" Type="http://schemas.openxmlformats.org/officeDocument/2006/relationships/image" Target="../media/image79.png"/><Relationship Id="rId4" Type="http://schemas.openxmlformats.org/officeDocument/2006/relationships/image" Target="../media/image4.png"/></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61.xml"/><Relationship Id="rId2" Type="http://schemas.openxmlformats.org/officeDocument/2006/relationships/notesSlide" Target="../notesSlides/notesSlide70.xml"/><Relationship Id="rId3" Type="http://schemas.openxmlformats.org/officeDocument/2006/relationships/image" Target="../media/image8.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8.xml"/><Relationship Id="rId3" Type="http://schemas.openxmlformats.org/officeDocument/2006/relationships/image" Target="../media/image15.png"/><Relationship Id="rId4" Type="http://schemas.openxmlformats.org/officeDocument/2006/relationships/image" Target="../media/image6.png"/><Relationship Id="rId5" Type="http://schemas.openxmlformats.org/officeDocument/2006/relationships/image" Target="../media/image3.png"/><Relationship Id="rId6" Type="http://schemas.openxmlformats.org/officeDocument/2006/relationships/image" Target="../media/image5.png"/><Relationship Id="rId7" Type="http://schemas.openxmlformats.org/officeDocument/2006/relationships/image" Target="../media/image4.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9.xml"/><Relationship Id="rId3" Type="http://schemas.openxmlformats.org/officeDocument/2006/relationships/image" Target="../media/image11.jpg"/><Relationship Id="rId4"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5" name="Shape 345"/>
        <p:cNvGrpSpPr/>
        <p:nvPr/>
      </p:nvGrpSpPr>
      <p:grpSpPr>
        <a:xfrm>
          <a:off x="0" y="0"/>
          <a:ext cx="0" cy="0"/>
          <a:chOff x="0" y="0"/>
          <a:chExt cx="0" cy="0"/>
        </a:xfrm>
      </p:grpSpPr>
      <p:sp>
        <p:nvSpPr>
          <p:cNvPr id="346" name="Google Shape;346;p73"/>
          <p:cNvSpPr txBox="1"/>
          <p:nvPr>
            <p:ph type="ctrTitle"/>
          </p:nvPr>
        </p:nvSpPr>
        <p:spPr>
          <a:xfrm>
            <a:off x="1050395" y="1582765"/>
            <a:ext cx="7043206" cy="827322"/>
          </a:xfrm>
          <a:prstGeom prst="rect">
            <a:avLst/>
          </a:prstGeom>
          <a:noFill/>
          <a:ln>
            <a:noFill/>
          </a:ln>
        </p:spPr>
        <p:txBody>
          <a:bodyPr anchorCtr="0" anchor="b" bIns="34275" lIns="68575" spcFirstLastPara="1" rIns="68575" wrap="square" tIns="34275">
            <a:noAutofit/>
          </a:bodyPr>
          <a:lstStyle/>
          <a:p>
            <a:pPr indent="0" lvl="0" marL="0" rtl="0" algn="ctr">
              <a:lnSpc>
                <a:spcPct val="90000"/>
              </a:lnSpc>
              <a:spcBef>
                <a:spcPts val="0"/>
              </a:spcBef>
              <a:spcAft>
                <a:spcPts val="0"/>
              </a:spcAft>
              <a:buClr>
                <a:schemeClr val="dk1"/>
              </a:buClr>
              <a:buSzPts val="4500"/>
              <a:buFont typeface="Calibri"/>
              <a:buNone/>
            </a:pPr>
            <a:r>
              <a:rPr lang="en" sz="3000"/>
              <a:t>Building Implementation Science Research Capacity to Advance Cancer Prevention and Care in Uganda and Zambia</a:t>
            </a:r>
            <a:endParaRPr sz="3000"/>
          </a:p>
        </p:txBody>
      </p:sp>
      <p:sp>
        <p:nvSpPr>
          <p:cNvPr id="347" name="Google Shape;347;p73"/>
          <p:cNvSpPr txBox="1"/>
          <p:nvPr/>
        </p:nvSpPr>
        <p:spPr>
          <a:xfrm>
            <a:off x="2257558" y="2410087"/>
            <a:ext cx="4628880" cy="323325"/>
          </a:xfrm>
          <a:prstGeom prst="rect">
            <a:avLst/>
          </a:prstGeom>
          <a:noFill/>
          <a:ln>
            <a:noFill/>
          </a:ln>
        </p:spPr>
        <p:txBody>
          <a:bodyPr anchorCtr="0" anchor="t" bIns="68575" lIns="68575" spcFirstLastPara="1" rIns="68575" wrap="square" tIns="68575">
            <a:spAutoFit/>
          </a:bodyPr>
          <a:lstStyle/>
          <a:p>
            <a:pPr indent="0" lvl="0" marL="0" marR="0" rtl="0" algn="l">
              <a:lnSpc>
                <a:spcPct val="100000"/>
              </a:lnSpc>
              <a:spcBef>
                <a:spcPts val="0"/>
              </a:spcBef>
              <a:spcAft>
                <a:spcPts val="0"/>
              </a:spcAft>
              <a:buClr>
                <a:srgbClr val="000000"/>
              </a:buClr>
              <a:buSzPts val="1200"/>
              <a:buFont typeface="Arial"/>
              <a:buNone/>
            </a:pPr>
            <a:r>
              <a:rPr b="0" i="0" lang="en" sz="1200" u="none" cap="none" strike="noStrike">
                <a:solidFill>
                  <a:srgbClr val="000000"/>
                </a:solidFill>
                <a:latin typeface="Calibri"/>
                <a:ea typeface="Calibri"/>
                <a:cs typeface="Calibri"/>
                <a:sym typeface="Calibri"/>
              </a:rPr>
              <a:t>Heather Wipfli, PI; Jim Arinaitwe, PI, Uganda;  Fastone Goma, PI, Zambia</a:t>
            </a:r>
            <a:endParaRPr b="0" i="0" sz="1200" u="none" cap="none" strike="noStrike">
              <a:solidFill>
                <a:srgbClr val="000000"/>
              </a:solidFill>
              <a:latin typeface="Calibri"/>
              <a:ea typeface="Calibri"/>
              <a:cs typeface="Calibri"/>
              <a:sym typeface="Calibri"/>
            </a:endParaRPr>
          </a:p>
        </p:txBody>
      </p:sp>
      <p:pic>
        <p:nvPicPr>
          <p:cNvPr descr="A close-up of a logo&#10;&#10;Description automatically generated" id="348" name="Google Shape;348;p73"/>
          <p:cNvPicPr preferRelativeResize="0"/>
          <p:nvPr/>
        </p:nvPicPr>
        <p:blipFill rotWithShape="1">
          <a:blip r:embed="rId3">
            <a:alphaModFix/>
          </a:blip>
          <a:srcRect b="0" l="0" r="0" t="0"/>
          <a:stretch/>
        </p:blipFill>
        <p:spPr>
          <a:xfrm>
            <a:off x="2250938" y="3274418"/>
            <a:ext cx="4635500" cy="128270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41" name="Shape 441"/>
        <p:cNvGrpSpPr/>
        <p:nvPr/>
      </p:nvGrpSpPr>
      <p:grpSpPr>
        <a:xfrm>
          <a:off x="0" y="0"/>
          <a:ext cx="0" cy="0"/>
          <a:chOff x="0" y="0"/>
          <a:chExt cx="0" cy="0"/>
        </a:xfrm>
      </p:grpSpPr>
      <p:sp>
        <p:nvSpPr>
          <p:cNvPr id="442" name="Google Shape;442;p82"/>
          <p:cNvSpPr txBox="1"/>
          <p:nvPr/>
        </p:nvSpPr>
        <p:spPr>
          <a:xfrm>
            <a:off x="293471" y="269429"/>
            <a:ext cx="6047400" cy="462000"/>
          </a:xfrm>
          <a:prstGeom prst="rect">
            <a:avLst/>
          </a:prstGeom>
          <a:no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None/>
            </a:pPr>
            <a:r>
              <a:rPr b="0" i="0" lang="en" sz="2100" u="none" cap="none" strike="noStrike">
                <a:solidFill>
                  <a:schemeClr val="dk1"/>
                </a:solidFill>
                <a:latin typeface="Calibri"/>
                <a:ea typeface="Calibri"/>
                <a:cs typeface="Calibri"/>
                <a:sym typeface="Calibri"/>
              </a:rPr>
              <a:t>History of Dissemination and Implementation Science </a:t>
            </a:r>
            <a:endParaRPr sz="1100"/>
          </a:p>
        </p:txBody>
      </p:sp>
      <p:pic>
        <p:nvPicPr>
          <p:cNvPr id="443" name="Google Shape;443;p82"/>
          <p:cNvPicPr preferRelativeResize="0"/>
          <p:nvPr/>
        </p:nvPicPr>
        <p:blipFill rotWithShape="1">
          <a:blip r:embed="rId3">
            <a:alphaModFix/>
          </a:blip>
          <a:srcRect b="0" l="0" r="0" t="0"/>
          <a:stretch/>
        </p:blipFill>
        <p:spPr>
          <a:xfrm>
            <a:off x="5111999" y="1243013"/>
            <a:ext cx="3536156" cy="2657475"/>
          </a:xfrm>
          <a:prstGeom prst="rect">
            <a:avLst/>
          </a:prstGeom>
          <a:noFill/>
          <a:ln>
            <a:noFill/>
          </a:ln>
        </p:spPr>
      </p:pic>
      <p:sp>
        <p:nvSpPr>
          <p:cNvPr id="444" name="Google Shape;444;p82"/>
          <p:cNvSpPr txBox="1"/>
          <p:nvPr/>
        </p:nvSpPr>
        <p:spPr>
          <a:xfrm>
            <a:off x="495845" y="1152244"/>
            <a:ext cx="4469700" cy="3624900"/>
          </a:xfrm>
          <a:prstGeom prst="rect">
            <a:avLst/>
          </a:prstGeom>
          <a:noFill/>
          <a:ln>
            <a:noFill/>
          </a:ln>
        </p:spPr>
        <p:txBody>
          <a:bodyPr anchorCtr="0" anchor="t" bIns="34275" lIns="68575" spcFirstLastPara="1" rIns="68575" wrap="square" tIns="34275">
            <a:spAutoFit/>
          </a:bodyPr>
          <a:lstStyle/>
          <a:p>
            <a:pPr indent="-254000" lvl="0" marL="254000" marR="0" rtl="0" algn="l">
              <a:lnSpc>
                <a:spcPct val="100000"/>
              </a:lnSpc>
              <a:spcBef>
                <a:spcPts val="0"/>
              </a:spcBef>
              <a:spcAft>
                <a:spcPts val="0"/>
              </a:spcAft>
              <a:buClr>
                <a:srgbClr val="000000"/>
              </a:buClr>
              <a:buSzPts val="1800"/>
              <a:buFont typeface="Arial"/>
              <a:buAutoNum type="arabicPeriod"/>
            </a:pPr>
            <a:r>
              <a:rPr b="0" i="0" lang="en" sz="1800" u="none" cap="none" strike="noStrike">
                <a:solidFill>
                  <a:srgbClr val="000000"/>
                </a:solidFill>
                <a:latin typeface="Calibri"/>
                <a:ea typeface="Calibri"/>
                <a:cs typeface="Calibri"/>
                <a:sym typeface="Calibri"/>
              </a:rPr>
              <a:t>Diffusion of Innovation: spread of new ideas (1960s)</a:t>
            </a:r>
            <a:endParaRPr sz="1100"/>
          </a:p>
          <a:p>
            <a:pPr indent="-254000" lvl="0" marL="254000" marR="0" rtl="0" algn="l">
              <a:lnSpc>
                <a:spcPct val="100000"/>
              </a:lnSpc>
              <a:spcBef>
                <a:spcPts val="0"/>
              </a:spcBef>
              <a:spcAft>
                <a:spcPts val="0"/>
              </a:spcAft>
              <a:buClr>
                <a:srgbClr val="000000"/>
              </a:buClr>
              <a:buSzPts val="1800"/>
              <a:buFont typeface="Arial"/>
              <a:buAutoNum type="arabicPeriod"/>
            </a:pPr>
            <a:r>
              <a:rPr b="0" i="0" lang="en" sz="1800" u="none" cap="none" strike="noStrike">
                <a:solidFill>
                  <a:srgbClr val="000000"/>
                </a:solidFill>
                <a:latin typeface="Calibri"/>
                <a:ea typeface="Calibri"/>
                <a:cs typeface="Calibri"/>
                <a:sym typeface="Calibri"/>
              </a:rPr>
              <a:t>Translational science gap: Bench to bedside; evidence-practice gap (1990s)</a:t>
            </a:r>
            <a:endParaRPr sz="1100"/>
          </a:p>
          <a:p>
            <a:pPr indent="-254000" lvl="0" marL="254000" marR="0" rtl="0" algn="l">
              <a:lnSpc>
                <a:spcPct val="100000"/>
              </a:lnSpc>
              <a:spcBef>
                <a:spcPts val="0"/>
              </a:spcBef>
              <a:spcAft>
                <a:spcPts val="0"/>
              </a:spcAft>
              <a:buClr>
                <a:srgbClr val="000000"/>
              </a:buClr>
              <a:buSzPts val="1800"/>
              <a:buFont typeface="Arial"/>
              <a:buAutoNum type="arabicPeriod"/>
            </a:pPr>
            <a:r>
              <a:rPr b="0" i="0" lang="en" sz="1800" u="none" cap="none" strike="noStrike">
                <a:solidFill>
                  <a:srgbClr val="000000"/>
                </a:solidFill>
                <a:latin typeface="Calibri"/>
                <a:ea typeface="Calibri"/>
                <a:cs typeface="Calibri"/>
                <a:sym typeface="Calibri"/>
              </a:rPr>
              <a:t>Implementation frameworks: RE-AIM (1999/2000)</a:t>
            </a:r>
            <a:endParaRPr sz="1100"/>
          </a:p>
          <a:p>
            <a:pPr indent="-254000" lvl="0" marL="254000" marR="0" rtl="0" algn="l">
              <a:lnSpc>
                <a:spcPct val="100000"/>
              </a:lnSpc>
              <a:spcBef>
                <a:spcPts val="0"/>
              </a:spcBef>
              <a:spcAft>
                <a:spcPts val="0"/>
              </a:spcAft>
              <a:buClr>
                <a:srgbClr val="000000"/>
              </a:buClr>
              <a:buSzPts val="1800"/>
              <a:buFont typeface="Arial"/>
              <a:buAutoNum type="arabicPeriod"/>
            </a:pPr>
            <a:r>
              <a:rPr b="1" i="1" lang="en" sz="1800" u="none" cap="none" strike="noStrike">
                <a:solidFill>
                  <a:srgbClr val="000000"/>
                </a:solidFill>
                <a:latin typeface="Calibri"/>
                <a:ea typeface="Calibri"/>
                <a:cs typeface="Calibri"/>
                <a:sym typeface="Calibri"/>
              </a:rPr>
              <a:t>NIH D&amp;I Mental Health funding initiatives (2000)</a:t>
            </a:r>
            <a:endParaRPr sz="1100"/>
          </a:p>
          <a:p>
            <a:pPr indent="-254000" lvl="0" marL="254000" marR="0" rtl="0" algn="l">
              <a:lnSpc>
                <a:spcPct val="100000"/>
              </a:lnSpc>
              <a:spcBef>
                <a:spcPts val="0"/>
              </a:spcBef>
              <a:spcAft>
                <a:spcPts val="0"/>
              </a:spcAft>
              <a:buClr>
                <a:srgbClr val="000000"/>
              </a:buClr>
              <a:buSzPts val="1800"/>
              <a:buFont typeface="Arial"/>
              <a:buAutoNum type="arabicPeriod"/>
            </a:pPr>
            <a:r>
              <a:rPr b="1" i="1" lang="en" sz="1800" u="none" cap="none" strike="noStrike">
                <a:solidFill>
                  <a:srgbClr val="000000"/>
                </a:solidFill>
                <a:latin typeface="Calibri"/>
                <a:ea typeface="Calibri"/>
                <a:cs typeface="Calibri"/>
                <a:sym typeface="Calibri"/>
              </a:rPr>
              <a:t>Implementation science journal (2006)</a:t>
            </a:r>
            <a:endParaRPr sz="1100"/>
          </a:p>
          <a:p>
            <a:pPr indent="-254000" lvl="0" marL="254000" marR="0" rtl="0" algn="l">
              <a:lnSpc>
                <a:spcPct val="100000"/>
              </a:lnSpc>
              <a:spcBef>
                <a:spcPts val="0"/>
              </a:spcBef>
              <a:spcAft>
                <a:spcPts val="0"/>
              </a:spcAft>
              <a:buClr>
                <a:srgbClr val="000000"/>
              </a:buClr>
              <a:buSzPts val="1800"/>
              <a:buFont typeface="Arial"/>
              <a:buAutoNum type="arabicPeriod"/>
            </a:pPr>
            <a:r>
              <a:rPr b="1" i="1" lang="en" sz="1800" u="none" cap="none" strike="noStrike">
                <a:solidFill>
                  <a:srgbClr val="000000"/>
                </a:solidFill>
                <a:latin typeface="Calibri"/>
                <a:ea typeface="Calibri"/>
                <a:cs typeface="Calibri"/>
                <a:sym typeface="Calibri"/>
              </a:rPr>
              <a:t>Other national initiatives NIH, CDC, and AcademyHealth D&amp;I Conference (2007 and beyond)</a:t>
            </a:r>
            <a:endParaRPr b="0" i="0" sz="1800" u="none" cap="none" strike="noStrike">
              <a:solidFill>
                <a:srgbClr val="000000"/>
              </a:solidFill>
              <a:latin typeface="Calibri"/>
              <a:ea typeface="Calibri"/>
              <a:cs typeface="Calibri"/>
              <a:sym typeface="Calibri"/>
            </a:endParaRPr>
          </a:p>
          <a:p>
            <a:pPr indent="0" lvl="0" marL="0" marR="0" rtl="0" algn="l">
              <a:lnSpc>
                <a:spcPct val="100000"/>
              </a:lnSpc>
              <a:spcBef>
                <a:spcPts val="0"/>
              </a:spcBef>
              <a:spcAft>
                <a:spcPts val="0"/>
              </a:spcAft>
              <a:buNone/>
            </a:pPr>
            <a:r>
              <a:t/>
            </a:r>
            <a:endParaRPr b="0" i="0" sz="1500" u="none" cap="none" strike="noStrike">
              <a:solidFill>
                <a:srgbClr val="000000"/>
              </a:solidFill>
              <a:latin typeface="Arial"/>
              <a:ea typeface="Arial"/>
              <a:cs typeface="Arial"/>
              <a:sym typeface="Arial"/>
            </a:endParaRPr>
          </a:p>
        </p:txBody>
      </p:sp>
      <p:sp>
        <p:nvSpPr>
          <p:cNvPr id="445" name="Google Shape;445;p82"/>
          <p:cNvSpPr txBox="1"/>
          <p:nvPr/>
        </p:nvSpPr>
        <p:spPr>
          <a:xfrm>
            <a:off x="5079972" y="3986965"/>
            <a:ext cx="4656000" cy="238500"/>
          </a:xfrm>
          <a:prstGeom prst="rect">
            <a:avLst/>
          </a:prstGeom>
          <a:noFill/>
          <a:ln>
            <a:noFill/>
          </a:ln>
        </p:spPr>
        <p:txBody>
          <a:bodyPr anchorCtr="0" anchor="t" bIns="34275" lIns="68575" spcFirstLastPara="1" rIns="68575" wrap="square" tIns="34275">
            <a:spAutoFit/>
          </a:bodyPr>
          <a:lstStyle/>
          <a:p>
            <a:pPr indent="0" lvl="0" marL="0" marR="0" rtl="0" algn="l">
              <a:lnSpc>
                <a:spcPct val="100000"/>
              </a:lnSpc>
              <a:spcBef>
                <a:spcPts val="0"/>
              </a:spcBef>
              <a:spcAft>
                <a:spcPts val="0"/>
              </a:spcAft>
              <a:buNone/>
            </a:pPr>
            <a:r>
              <a:rPr b="0" i="1" lang="en" sz="1100" u="none" cap="none" strike="noStrike">
                <a:solidFill>
                  <a:srgbClr val="202122"/>
                </a:solidFill>
                <a:latin typeface="Arial"/>
                <a:ea typeface="Arial"/>
                <a:cs typeface="Arial"/>
                <a:sym typeface="Arial"/>
              </a:rPr>
              <a:t>Diffusion of Innovations</a:t>
            </a:r>
            <a:r>
              <a:rPr b="0" i="0" lang="en" sz="1100" u="none" cap="none" strike="noStrike">
                <a:solidFill>
                  <a:srgbClr val="202122"/>
                </a:solidFill>
                <a:latin typeface="Arial"/>
                <a:ea typeface="Arial"/>
                <a:cs typeface="Arial"/>
                <a:sym typeface="Arial"/>
              </a:rPr>
              <a:t>, Everett Rogers, first published in 1962</a:t>
            </a:r>
            <a:endParaRPr b="0" i="0" sz="1100" u="none" cap="none" strike="noStrike">
              <a:solidFill>
                <a:srgbClr val="000000"/>
              </a:solidFill>
              <a:latin typeface="Arial"/>
              <a:ea typeface="Arial"/>
              <a:cs typeface="Arial"/>
              <a:sym typeface="Arial"/>
            </a:endParaRPr>
          </a:p>
        </p:txBody>
      </p:sp>
      <p:pic>
        <p:nvPicPr>
          <p:cNvPr descr="A close-up of a logo&#10;&#10;Description automatically generated" id="446" name="Google Shape;446;p82"/>
          <p:cNvPicPr preferRelativeResize="0"/>
          <p:nvPr/>
        </p:nvPicPr>
        <p:blipFill rotWithShape="1">
          <a:blip r:embed="rId4">
            <a:alphaModFix/>
          </a:blip>
          <a:srcRect b="0" l="0" r="0" t="0"/>
          <a:stretch/>
        </p:blipFill>
        <p:spPr>
          <a:xfrm>
            <a:off x="6578600" y="135726"/>
            <a:ext cx="2565400" cy="748907"/>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50" name="Shape 450"/>
        <p:cNvGrpSpPr/>
        <p:nvPr/>
      </p:nvGrpSpPr>
      <p:grpSpPr>
        <a:xfrm>
          <a:off x="0" y="0"/>
          <a:ext cx="0" cy="0"/>
          <a:chOff x="0" y="0"/>
          <a:chExt cx="0" cy="0"/>
        </a:xfrm>
      </p:grpSpPr>
      <p:pic>
        <p:nvPicPr>
          <p:cNvPr id="451" name="Google Shape;451;p83"/>
          <p:cNvPicPr preferRelativeResize="0"/>
          <p:nvPr/>
        </p:nvPicPr>
        <p:blipFill rotWithShape="1">
          <a:blip r:embed="rId3">
            <a:alphaModFix/>
          </a:blip>
          <a:srcRect b="0" l="0" r="0" t="0"/>
          <a:stretch/>
        </p:blipFill>
        <p:spPr>
          <a:xfrm>
            <a:off x="4848987" y="1132929"/>
            <a:ext cx="3729125" cy="1749412"/>
          </a:xfrm>
          <a:prstGeom prst="rect">
            <a:avLst/>
          </a:prstGeom>
          <a:noFill/>
          <a:ln>
            <a:noFill/>
          </a:ln>
        </p:spPr>
      </p:pic>
      <p:pic>
        <p:nvPicPr>
          <p:cNvPr id="452" name="Google Shape;452;p83"/>
          <p:cNvPicPr preferRelativeResize="0"/>
          <p:nvPr/>
        </p:nvPicPr>
        <p:blipFill rotWithShape="1">
          <a:blip r:embed="rId4">
            <a:alphaModFix/>
          </a:blip>
          <a:srcRect b="0" l="0" r="0" t="0"/>
          <a:stretch/>
        </p:blipFill>
        <p:spPr>
          <a:xfrm>
            <a:off x="520779" y="1346597"/>
            <a:ext cx="2800350" cy="1078706"/>
          </a:xfrm>
          <a:prstGeom prst="rect">
            <a:avLst/>
          </a:prstGeom>
          <a:noFill/>
          <a:ln>
            <a:noFill/>
          </a:ln>
        </p:spPr>
      </p:pic>
      <p:pic>
        <p:nvPicPr>
          <p:cNvPr id="453" name="Google Shape;453;p83"/>
          <p:cNvPicPr preferRelativeResize="0"/>
          <p:nvPr/>
        </p:nvPicPr>
        <p:blipFill rotWithShape="1">
          <a:blip r:embed="rId5">
            <a:alphaModFix/>
          </a:blip>
          <a:srcRect b="0" l="0" r="0" t="0"/>
          <a:stretch/>
        </p:blipFill>
        <p:spPr>
          <a:xfrm>
            <a:off x="3176186" y="1132929"/>
            <a:ext cx="1292374" cy="1292374"/>
          </a:xfrm>
          <a:prstGeom prst="rect">
            <a:avLst/>
          </a:prstGeom>
          <a:noFill/>
          <a:ln>
            <a:noFill/>
          </a:ln>
        </p:spPr>
      </p:pic>
      <p:pic>
        <p:nvPicPr>
          <p:cNvPr id="454" name="Google Shape;454;p83"/>
          <p:cNvPicPr preferRelativeResize="0"/>
          <p:nvPr/>
        </p:nvPicPr>
        <p:blipFill rotWithShape="1">
          <a:blip r:embed="rId6">
            <a:alphaModFix/>
          </a:blip>
          <a:srcRect b="0" l="0" r="0" t="0"/>
          <a:stretch/>
        </p:blipFill>
        <p:spPr>
          <a:xfrm>
            <a:off x="1220110" y="2698167"/>
            <a:ext cx="3316125" cy="2008034"/>
          </a:xfrm>
          <a:prstGeom prst="rect">
            <a:avLst/>
          </a:prstGeom>
          <a:noFill/>
          <a:ln>
            <a:noFill/>
          </a:ln>
        </p:spPr>
      </p:pic>
      <p:pic>
        <p:nvPicPr>
          <p:cNvPr descr="Sustainability: What Is It? Why Is It Important? How Are Readiness,  Context, and Sustainability Related? — The Center for Implementation" id="455" name="Google Shape;455;p83"/>
          <p:cNvPicPr preferRelativeResize="0"/>
          <p:nvPr/>
        </p:nvPicPr>
        <p:blipFill rotWithShape="1">
          <a:blip r:embed="rId7">
            <a:alphaModFix/>
          </a:blip>
          <a:srcRect b="0" l="0" r="0" t="0"/>
          <a:stretch/>
        </p:blipFill>
        <p:spPr>
          <a:xfrm>
            <a:off x="4932947" y="2507323"/>
            <a:ext cx="3729122" cy="2486083"/>
          </a:xfrm>
          <a:prstGeom prst="rect">
            <a:avLst/>
          </a:prstGeom>
          <a:noFill/>
          <a:ln>
            <a:noFill/>
          </a:ln>
        </p:spPr>
      </p:pic>
      <p:sp>
        <p:nvSpPr>
          <p:cNvPr id="456" name="Google Shape;456;p83"/>
          <p:cNvSpPr txBox="1"/>
          <p:nvPr/>
        </p:nvSpPr>
        <p:spPr>
          <a:xfrm>
            <a:off x="823397" y="2330403"/>
            <a:ext cx="4705800" cy="238500"/>
          </a:xfrm>
          <a:prstGeom prst="rect">
            <a:avLst/>
          </a:prstGeom>
          <a:noFill/>
          <a:ln>
            <a:noFill/>
          </a:ln>
        </p:spPr>
        <p:txBody>
          <a:bodyPr anchorCtr="0" anchor="t" bIns="34275" lIns="68575" spcFirstLastPara="1" rIns="68575" wrap="square" tIns="34275">
            <a:spAutoFit/>
          </a:bodyPr>
          <a:lstStyle/>
          <a:p>
            <a:pPr indent="0" lvl="0" marL="0" marR="0" rtl="0" algn="l">
              <a:lnSpc>
                <a:spcPct val="100000"/>
              </a:lnSpc>
              <a:spcBef>
                <a:spcPts val="0"/>
              </a:spcBef>
              <a:spcAft>
                <a:spcPts val="0"/>
              </a:spcAft>
              <a:buNone/>
            </a:pPr>
            <a:r>
              <a:rPr b="0" i="0" lang="en" sz="1100" u="none" cap="none" strike="noStrike">
                <a:solidFill>
                  <a:schemeClr val="dk2"/>
                </a:solidFill>
                <a:latin typeface="Arial"/>
                <a:ea typeface="Arial"/>
                <a:cs typeface="Arial"/>
                <a:sym typeface="Arial"/>
              </a:rPr>
              <a:t>SETTINGS</a:t>
            </a:r>
            <a:endParaRPr b="0" i="0" sz="1100" u="none" cap="none" strike="noStrike">
              <a:solidFill>
                <a:srgbClr val="000000"/>
              </a:solidFill>
              <a:latin typeface="Arial"/>
              <a:ea typeface="Arial"/>
              <a:cs typeface="Arial"/>
              <a:sym typeface="Arial"/>
            </a:endParaRPr>
          </a:p>
        </p:txBody>
      </p:sp>
      <p:sp>
        <p:nvSpPr>
          <p:cNvPr id="457" name="Google Shape;457;p83"/>
          <p:cNvSpPr txBox="1"/>
          <p:nvPr/>
        </p:nvSpPr>
        <p:spPr>
          <a:xfrm>
            <a:off x="823397" y="4771378"/>
            <a:ext cx="4705800" cy="238500"/>
          </a:xfrm>
          <a:prstGeom prst="rect">
            <a:avLst/>
          </a:prstGeom>
          <a:noFill/>
          <a:ln>
            <a:noFill/>
          </a:ln>
        </p:spPr>
        <p:txBody>
          <a:bodyPr anchorCtr="0" anchor="t" bIns="34275" lIns="68575" spcFirstLastPara="1" rIns="68575" wrap="square" tIns="34275">
            <a:spAutoFit/>
          </a:bodyPr>
          <a:lstStyle/>
          <a:p>
            <a:pPr indent="0" lvl="0" marL="0" marR="0" rtl="0" algn="l">
              <a:lnSpc>
                <a:spcPct val="100000"/>
              </a:lnSpc>
              <a:spcBef>
                <a:spcPts val="0"/>
              </a:spcBef>
              <a:spcAft>
                <a:spcPts val="0"/>
              </a:spcAft>
              <a:buNone/>
            </a:pPr>
            <a:r>
              <a:rPr b="0" i="0" lang="en" sz="1100" u="none" cap="none" strike="noStrike">
                <a:solidFill>
                  <a:schemeClr val="dk2"/>
                </a:solidFill>
                <a:latin typeface="Arial"/>
                <a:ea typeface="Arial"/>
                <a:cs typeface="Arial"/>
                <a:sym typeface="Arial"/>
              </a:rPr>
              <a:t>POPULATIONS</a:t>
            </a:r>
            <a:endParaRPr b="0" i="0" sz="1100" u="none" cap="none" strike="noStrike">
              <a:solidFill>
                <a:srgbClr val="000000"/>
              </a:solidFill>
              <a:latin typeface="Arial"/>
              <a:ea typeface="Arial"/>
              <a:cs typeface="Arial"/>
              <a:sym typeface="Arial"/>
            </a:endParaRPr>
          </a:p>
        </p:txBody>
      </p:sp>
      <p:sp>
        <p:nvSpPr>
          <p:cNvPr id="458" name="Google Shape;458;p83"/>
          <p:cNvSpPr txBox="1"/>
          <p:nvPr/>
        </p:nvSpPr>
        <p:spPr>
          <a:xfrm>
            <a:off x="405897" y="150094"/>
            <a:ext cx="6307800" cy="462000"/>
          </a:xfrm>
          <a:prstGeom prst="rect">
            <a:avLst/>
          </a:prstGeom>
          <a:no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None/>
            </a:pPr>
            <a:r>
              <a:rPr b="0" i="0" lang="en" sz="1800" u="none" cap="none" strike="noStrike">
                <a:solidFill>
                  <a:schemeClr val="dk1"/>
                </a:solidFill>
                <a:latin typeface="Calibri"/>
                <a:ea typeface="Calibri"/>
                <a:cs typeface="Calibri"/>
                <a:sym typeface="Calibri"/>
              </a:rPr>
              <a:t>Dissemination and Implementation Science- Prior and Current Context</a:t>
            </a:r>
            <a:endParaRPr sz="1100"/>
          </a:p>
        </p:txBody>
      </p:sp>
      <p:pic>
        <p:nvPicPr>
          <p:cNvPr descr="A close-up of a logo&#10;&#10;Description automatically generated" id="459" name="Google Shape;459;p83"/>
          <p:cNvPicPr preferRelativeResize="0"/>
          <p:nvPr/>
        </p:nvPicPr>
        <p:blipFill rotWithShape="1">
          <a:blip r:embed="rId8">
            <a:alphaModFix/>
          </a:blip>
          <a:srcRect b="0" l="0" r="0" t="0"/>
          <a:stretch/>
        </p:blipFill>
        <p:spPr>
          <a:xfrm>
            <a:off x="6578600" y="135726"/>
            <a:ext cx="2565400" cy="748907"/>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52"/>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453"/>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456"/>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54"/>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457"/>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55"/>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63" name="Shape 463"/>
        <p:cNvGrpSpPr/>
        <p:nvPr/>
      </p:nvGrpSpPr>
      <p:grpSpPr>
        <a:xfrm>
          <a:off x="0" y="0"/>
          <a:ext cx="0" cy="0"/>
          <a:chOff x="0" y="0"/>
          <a:chExt cx="0" cy="0"/>
        </a:xfrm>
      </p:grpSpPr>
      <p:grpSp>
        <p:nvGrpSpPr>
          <p:cNvPr id="464" name="Google Shape;464;p84"/>
          <p:cNvGrpSpPr/>
          <p:nvPr/>
        </p:nvGrpSpPr>
        <p:grpSpPr>
          <a:xfrm>
            <a:off x="617137" y="14281"/>
            <a:ext cx="7910307" cy="5129098"/>
            <a:chOff x="-381000" y="0"/>
            <a:chExt cx="9677400" cy="6858000"/>
          </a:xfrm>
        </p:grpSpPr>
        <p:sp>
          <p:nvSpPr>
            <p:cNvPr id="465" name="Google Shape;465;p84"/>
            <p:cNvSpPr/>
            <p:nvPr/>
          </p:nvSpPr>
          <p:spPr>
            <a:xfrm>
              <a:off x="-381000" y="0"/>
              <a:ext cx="9677400" cy="6858000"/>
            </a:xfrm>
            <a:prstGeom prst="rect">
              <a:avLst/>
            </a:prstGeom>
            <a:solidFill>
              <a:schemeClr val="dk1"/>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None/>
              </a:pPr>
              <a:r>
                <a:t/>
              </a:r>
              <a:endParaRPr b="0" i="0" sz="1100" u="none" cap="none" strike="noStrike">
                <a:solidFill>
                  <a:schemeClr val="lt1"/>
                </a:solidFill>
                <a:latin typeface="Arial"/>
                <a:ea typeface="Arial"/>
                <a:cs typeface="Arial"/>
                <a:sym typeface="Arial"/>
              </a:endParaRPr>
            </a:p>
          </p:txBody>
        </p:sp>
        <p:pic>
          <p:nvPicPr>
            <p:cNvPr id="466" name="Google Shape;466;p84"/>
            <p:cNvPicPr preferRelativeResize="0"/>
            <p:nvPr/>
          </p:nvPicPr>
          <p:blipFill rotWithShape="1">
            <a:blip r:embed="rId3">
              <a:alphaModFix/>
            </a:blip>
            <a:srcRect b="0" l="0" r="0" t="0"/>
            <a:stretch/>
          </p:blipFill>
          <p:spPr>
            <a:xfrm>
              <a:off x="-228600" y="76200"/>
              <a:ext cx="9372600" cy="6248400"/>
            </a:xfrm>
            <a:prstGeom prst="rect">
              <a:avLst/>
            </a:prstGeom>
            <a:noFill/>
            <a:ln>
              <a:noFill/>
            </a:ln>
          </p:spPr>
        </p:pic>
      </p:grpSp>
      <p:sp>
        <p:nvSpPr>
          <p:cNvPr id="467" name="Google Shape;467;p84"/>
          <p:cNvSpPr txBox="1"/>
          <p:nvPr/>
        </p:nvSpPr>
        <p:spPr>
          <a:xfrm>
            <a:off x="1268611" y="0"/>
            <a:ext cx="6335700" cy="513000"/>
          </a:xfrm>
          <a:prstGeom prst="rect">
            <a:avLst/>
          </a:prstGeom>
          <a:noFill/>
          <a:ln>
            <a:noFill/>
          </a:ln>
        </p:spPr>
        <p:txBody>
          <a:bodyPr anchorCtr="0" anchor="t" bIns="34275" lIns="68575" spcFirstLastPara="1" rIns="68575" wrap="square" tIns="34275">
            <a:noAutofit/>
          </a:bodyPr>
          <a:lstStyle/>
          <a:p>
            <a:pPr indent="0" lvl="0" marL="0" marR="0" rtl="0" algn="ctr">
              <a:lnSpc>
                <a:spcPct val="100000"/>
              </a:lnSpc>
              <a:spcBef>
                <a:spcPts val="0"/>
              </a:spcBef>
              <a:spcAft>
                <a:spcPts val="0"/>
              </a:spcAft>
              <a:buNone/>
            </a:pPr>
            <a:r>
              <a:rPr b="0" i="0" lang="en" sz="2900" u="none" cap="none" strike="noStrike">
                <a:solidFill>
                  <a:schemeClr val="lt1"/>
                </a:solidFill>
                <a:latin typeface="Libre Franklin"/>
                <a:ea typeface="Libre Franklin"/>
                <a:cs typeface="Libre Franklin"/>
                <a:sym typeface="Libre Franklin"/>
              </a:rPr>
              <a:t>Care occurs in context</a:t>
            </a:r>
            <a:endParaRPr b="0" i="0" sz="2900" u="none" cap="none" strike="noStrike">
              <a:solidFill>
                <a:schemeClr val="lt1"/>
              </a:solidFill>
              <a:latin typeface="Libre Franklin"/>
              <a:ea typeface="Libre Franklin"/>
              <a:cs typeface="Libre Franklin"/>
              <a:sym typeface="Libre Franklin"/>
            </a:endParaRPr>
          </a:p>
        </p:txBody>
      </p:sp>
      <p:grpSp>
        <p:nvGrpSpPr>
          <p:cNvPr id="468" name="Google Shape;468;p84"/>
          <p:cNvGrpSpPr/>
          <p:nvPr/>
        </p:nvGrpSpPr>
        <p:grpSpPr>
          <a:xfrm>
            <a:off x="2812282" y="636257"/>
            <a:ext cx="3196053" cy="4187790"/>
            <a:chOff x="2379662" y="895290"/>
            <a:chExt cx="4707000" cy="5848869"/>
          </a:xfrm>
        </p:grpSpPr>
        <p:sp>
          <p:nvSpPr>
            <p:cNvPr id="469" name="Google Shape;469;p84"/>
            <p:cNvSpPr/>
            <p:nvPr/>
          </p:nvSpPr>
          <p:spPr>
            <a:xfrm>
              <a:off x="2379662" y="895290"/>
              <a:ext cx="4707000" cy="4515000"/>
            </a:xfrm>
            <a:prstGeom prst="ellipse">
              <a:avLst/>
            </a:prstGeom>
            <a:solidFill>
              <a:srgbClr val="336699"/>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None/>
              </a:pPr>
              <a:r>
                <a:t/>
              </a:r>
              <a:endParaRPr b="0" i="0" sz="900" u="none" cap="none" strike="noStrike">
                <a:solidFill>
                  <a:srgbClr val="000000"/>
                </a:solidFill>
                <a:latin typeface="Arial"/>
                <a:ea typeface="Arial"/>
                <a:cs typeface="Arial"/>
                <a:sym typeface="Arial"/>
              </a:endParaRPr>
            </a:p>
          </p:txBody>
        </p:sp>
        <p:sp>
          <p:nvSpPr>
            <p:cNvPr id="470" name="Google Shape;470;p84"/>
            <p:cNvSpPr/>
            <p:nvPr/>
          </p:nvSpPr>
          <p:spPr>
            <a:xfrm>
              <a:off x="2752725" y="1428690"/>
              <a:ext cx="3962400" cy="3973500"/>
            </a:xfrm>
            <a:prstGeom prst="ellipse">
              <a:avLst/>
            </a:prstGeom>
            <a:solidFill>
              <a:srgbClr val="990000"/>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None/>
              </a:pPr>
              <a:r>
                <a:t/>
              </a:r>
              <a:endParaRPr b="0" i="0" sz="900" u="none" cap="none" strike="noStrike">
                <a:solidFill>
                  <a:srgbClr val="000000"/>
                </a:solidFill>
                <a:latin typeface="Arial"/>
                <a:ea typeface="Arial"/>
                <a:cs typeface="Arial"/>
                <a:sym typeface="Arial"/>
              </a:endParaRPr>
            </a:p>
          </p:txBody>
        </p:sp>
        <p:sp>
          <p:nvSpPr>
            <p:cNvPr id="471" name="Google Shape;471;p84"/>
            <p:cNvSpPr txBox="1"/>
            <p:nvPr/>
          </p:nvSpPr>
          <p:spPr>
            <a:xfrm>
              <a:off x="3925887" y="1581090"/>
              <a:ext cx="1616100" cy="677100"/>
            </a:xfrm>
            <a:prstGeom prst="rect">
              <a:avLst/>
            </a:prstGeom>
            <a:noFill/>
            <a:ln>
              <a:noFill/>
            </a:ln>
          </p:spPr>
          <p:txBody>
            <a:bodyPr anchorCtr="0" anchor="t" bIns="34275" lIns="68575" spcFirstLastPara="1" rIns="68575" wrap="square" tIns="34275">
              <a:spAutoFit/>
            </a:bodyPr>
            <a:lstStyle/>
            <a:p>
              <a:pPr indent="0" lvl="0" marL="0" marR="0" rtl="0" algn="ctr">
                <a:lnSpc>
                  <a:spcPct val="100000"/>
                </a:lnSpc>
                <a:spcBef>
                  <a:spcPts val="0"/>
                </a:spcBef>
                <a:spcAft>
                  <a:spcPts val="0"/>
                </a:spcAft>
                <a:buNone/>
              </a:pPr>
              <a:r>
                <a:rPr b="0" i="0" lang="en" sz="900" u="none" cap="none" strike="noStrike">
                  <a:solidFill>
                    <a:schemeClr val="lt1"/>
                  </a:solidFill>
                  <a:latin typeface="Arial"/>
                  <a:ea typeface="Arial"/>
                  <a:cs typeface="Arial"/>
                  <a:sym typeface="Arial"/>
                </a:rPr>
                <a:t>State Health Policy Environment</a:t>
              </a:r>
              <a:r>
                <a:rPr b="0" i="0" lang="en" sz="900" u="none" cap="none" strike="noStrike">
                  <a:solidFill>
                    <a:schemeClr val="dk1"/>
                  </a:solidFill>
                  <a:latin typeface="Arial"/>
                  <a:ea typeface="Arial"/>
                  <a:cs typeface="Arial"/>
                  <a:sym typeface="Arial"/>
                </a:rPr>
                <a:t> </a:t>
              </a:r>
              <a:endParaRPr sz="1100"/>
            </a:p>
          </p:txBody>
        </p:sp>
        <p:sp>
          <p:nvSpPr>
            <p:cNvPr id="472" name="Google Shape;472;p84"/>
            <p:cNvSpPr txBox="1"/>
            <p:nvPr/>
          </p:nvSpPr>
          <p:spPr>
            <a:xfrm>
              <a:off x="3857625" y="971490"/>
              <a:ext cx="1752600" cy="483600"/>
            </a:xfrm>
            <a:prstGeom prst="rect">
              <a:avLst/>
            </a:prstGeom>
            <a:noFill/>
            <a:ln>
              <a:noFill/>
            </a:ln>
          </p:spPr>
          <p:txBody>
            <a:bodyPr anchorCtr="0" anchor="t" bIns="34275" lIns="68575" spcFirstLastPara="1" rIns="68575" wrap="square" tIns="34275">
              <a:spAutoFit/>
            </a:bodyPr>
            <a:lstStyle/>
            <a:p>
              <a:pPr indent="0" lvl="0" marL="0" marR="0" rtl="0" algn="ctr">
                <a:lnSpc>
                  <a:spcPct val="100000"/>
                </a:lnSpc>
                <a:spcBef>
                  <a:spcPts val="0"/>
                </a:spcBef>
                <a:spcAft>
                  <a:spcPts val="0"/>
                </a:spcAft>
                <a:buNone/>
              </a:pPr>
              <a:r>
                <a:rPr b="0" i="0" lang="en" sz="900" u="none" cap="none" strike="noStrike">
                  <a:solidFill>
                    <a:schemeClr val="lt1"/>
                  </a:solidFill>
                  <a:latin typeface="Arial"/>
                  <a:ea typeface="Arial"/>
                  <a:cs typeface="Arial"/>
                  <a:sym typeface="Arial"/>
                </a:rPr>
                <a:t>National Health Policy Environment </a:t>
              </a:r>
              <a:endParaRPr sz="1100"/>
            </a:p>
          </p:txBody>
        </p:sp>
        <p:sp>
          <p:nvSpPr>
            <p:cNvPr id="473" name="Google Shape;473;p84"/>
            <p:cNvSpPr/>
            <p:nvPr/>
          </p:nvSpPr>
          <p:spPr>
            <a:xfrm>
              <a:off x="3217862" y="5469813"/>
              <a:ext cx="3276599" cy="515937"/>
            </a:xfrm>
            <a:custGeom>
              <a:rect b="b" l="l" r="r" t="t"/>
              <a:pathLst>
                <a:path extrusionOk="0" h="380" w="1061">
                  <a:moveTo>
                    <a:pt x="530" y="0"/>
                  </a:moveTo>
                  <a:lnTo>
                    <a:pt x="476" y="0"/>
                  </a:lnTo>
                  <a:lnTo>
                    <a:pt x="421" y="3"/>
                  </a:lnTo>
                  <a:lnTo>
                    <a:pt x="369" y="6"/>
                  </a:lnTo>
                  <a:lnTo>
                    <a:pt x="321" y="12"/>
                  </a:lnTo>
                  <a:lnTo>
                    <a:pt x="275" y="21"/>
                  </a:lnTo>
                  <a:lnTo>
                    <a:pt x="233" y="31"/>
                  </a:lnTo>
                  <a:lnTo>
                    <a:pt x="212" y="37"/>
                  </a:lnTo>
                  <a:lnTo>
                    <a:pt x="191" y="43"/>
                  </a:lnTo>
                  <a:lnTo>
                    <a:pt x="172" y="49"/>
                  </a:lnTo>
                  <a:lnTo>
                    <a:pt x="154" y="55"/>
                  </a:lnTo>
                  <a:lnTo>
                    <a:pt x="136" y="61"/>
                  </a:lnTo>
                  <a:lnTo>
                    <a:pt x="118" y="67"/>
                  </a:lnTo>
                  <a:lnTo>
                    <a:pt x="103" y="76"/>
                  </a:lnTo>
                  <a:lnTo>
                    <a:pt x="87" y="82"/>
                  </a:lnTo>
                  <a:lnTo>
                    <a:pt x="75" y="91"/>
                  </a:lnTo>
                  <a:lnTo>
                    <a:pt x="63" y="97"/>
                  </a:lnTo>
                  <a:lnTo>
                    <a:pt x="51" y="107"/>
                  </a:lnTo>
                  <a:lnTo>
                    <a:pt x="39" y="116"/>
                  </a:lnTo>
                  <a:lnTo>
                    <a:pt x="30" y="125"/>
                  </a:lnTo>
                  <a:lnTo>
                    <a:pt x="21" y="131"/>
                  </a:lnTo>
                  <a:lnTo>
                    <a:pt x="15" y="140"/>
                  </a:lnTo>
                  <a:lnTo>
                    <a:pt x="9" y="149"/>
                  </a:lnTo>
                  <a:lnTo>
                    <a:pt x="6" y="161"/>
                  </a:lnTo>
                  <a:lnTo>
                    <a:pt x="0" y="170"/>
                  </a:lnTo>
                  <a:lnTo>
                    <a:pt x="0" y="179"/>
                  </a:lnTo>
                  <a:lnTo>
                    <a:pt x="0" y="189"/>
                  </a:lnTo>
                  <a:lnTo>
                    <a:pt x="0" y="198"/>
                  </a:lnTo>
                  <a:lnTo>
                    <a:pt x="0" y="207"/>
                  </a:lnTo>
                  <a:lnTo>
                    <a:pt x="6" y="219"/>
                  </a:lnTo>
                  <a:lnTo>
                    <a:pt x="9" y="228"/>
                  </a:lnTo>
                  <a:lnTo>
                    <a:pt x="15" y="237"/>
                  </a:lnTo>
                  <a:lnTo>
                    <a:pt x="21" y="246"/>
                  </a:lnTo>
                  <a:lnTo>
                    <a:pt x="30" y="255"/>
                  </a:lnTo>
                  <a:lnTo>
                    <a:pt x="39" y="262"/>
                  </a:lnTo>
                  <a:lnTo>
                    <a:pt x="51" y="271"/>
                  </a:lnTo>
                  <a:lnTo>
                    <a:pt x="63" y="280"/>
                  </a:lnTo>
                  <a:lnTo>
                    <a:pt x="75" y="286"/>
                  </a:lnTo>
                  <a:lnTo>
                    <a:pt x="87" y="295"/>
                  </a:lnTo>
                  <a:lnTo>
                    <a:pt x="103" y="301"/>
                  </a:lnTo>
                  <a:lnTo>
                    <a:pt x="118" y="310"/>
                  </a:lnTo>
                  <a:lnTo>
                    <a:pt x="136" y="316"/>
                  </a:lnTo>
                  <a:lnTo>
                    <a:pt x="154" y="322"/>
                  </a:lnTo>
                  <a:lnTo>
                    <a:pt x="172" y="328"/>
                  </a:lnTo>
                  <a:lnTo>
                    <a:pt x="191" y="334"/>
                  </a:lnTo>
                  <a:lnTo>
                    <a:pt x="212" y="341"/>
                  </a:lnTo>
                  <a:lnTo>
                    <a:pt x="233" y="347"/>
                  </a:lnTo>
                  <a:lnTo>
                    <a:pt x="275" y="356"/>
                  </a:lnTo>
                  <a:lnTo>
                    <a:pt x="321" y="365"/>
                  </a:lnTo>
                  <a:lnTo>
                    <a:pt x="369" y="371"/>
                  </a:lnTo>
                  <a:lnTo>
                    <a:pt x="421" y="374"/>
                  </a:lnTo>
                  <a:lnTo>
                    <a:pt x="476" y="377"/>
                  </a:lnTo>
                  <a:lnTo>
                    <a:pt x="530" y="380"/>
                  </a:lnTo>
                  <a:lnTo>
                    <a:pt x="582" y="377"/>
                  </a:lnTo>
                  <a:lnTo>
                    <a:pt x="636" y="374"/>
                  </a:lnTo>
                  <a:lnTo>
                    <a:pt x="688" y="371"/>
                  </a:lnTo>
                  <a:lnTo>
                    <a:pt x="736" y="365"/>
                  </a:lnTo>
                  <a:lnTo>
                    <a:pt x="782" y="356"/>
                  </a:lnTo>
                  <a:lnTo>
                    <a:pt x="824" y="347"/>
                  </a:lnTo>
                  <a:lnTo>
                    <a:pt x="846" y="341"/>
                  </a:lnTo>
                  <a:lnTo>
                    <a:pt x="867" y="334"/>
                  </a:lnTo>
                  <a:lnTo>
                    <a:pt x="885" y="328"/>
                  </a:lnTo>
                  <a:lnTo>
                    <a:pt x="903" y="322"/>
                  </a:lnTo>
                  <a:lnTo>
                    <a:pt x="921" y="316"/>
                  </a:lnTo>
                  <a:lnTo>
                    <a:pt x="940" y="310"/>
                  </a:lnTo>
                  <a:lnTo>
                    <a:pt x="955" y="301"/>
                  </a:lnTo>
                  <a:lnTo>
                    <a:pt x="970" y="295"/>
                  </a:lnTo>
                  <a:lnTo>
                    <a:pt x="982" y="286"/>
                  </a:lnTo>
                  <a:lnTo>
                    <a:pt x="994" y="280"/>
                  </a:lnTo>
                  <a:lnTo>
                    <a:pt x="1006" y="271"/>
                  </a:lnTo>
                  <a:lnTo>
                    <a:pt x="1018" y="262"/>
                  </a:lnTo>
                  <a:lnTo>
                    <a:pt x="1028" y="255"/>
                  </a:lnTo>
                  <a:lnTo>
                    <a:pt x="1037" y="246"/>
                  </a:lnTo>
                  <a:lnTo>
                    <a:pt x="1043" y="237"/>
                  </a:lnTo>
                  <a:lnTo>
                    <a:pt x="1049" y="228"/>
                  </a:lnTo>
                  <a:lnTo>
                    <a:pt x="1055" y="219"/>
                  </a:lnTo>
                  <a:lnTo>
                    <a:pt x="1058" y="207"/>
                  </a:lnTo>
                  <a:lnTo>
                    <a:pt x="1058" y="198"/>
                  </a:lnTo>
                  <a:lnTo>
                    <a:pt x="1061" y="189"/>
                  </a:lnTo>
                  <a:lnTo>
                    <a:pt x="1058" y="179"/>
                  </a:lnTo>
                  <a:lnTo>
                    <a:pt x="1058" y="170"/>
                  </a:lnTo>
                  <a:lnTo>
                    <a:pt x="1055" y="161"/>
                  </a:lnTo>
                  <a:lnTo>
                    <a:pt x="1049" y="149"/>
                  </a:lnTo>
                  <a:lnTo>
                    <a:pt x="1043" y="140"/>
                  </a:lnTo>
                  <a:lnTo>
                    <a:pt x="1037" y="131"/>
                  </a:lnTo>
                  <a:lnTo>
                    <a:pt x="1028" y="125"/>
                  </a:lnTo>
                  <a:lnTo>
                    <a:pt x="1018" y="116"/>
                  </a:lnTo>
                  <a:lnTo>
                    <a:pt x="1006" y="107"/>
                  </a:lnTo>
                  <a:lnTo>
                    <a:pt x="994" y="97"/>
                  </a:lnTo>
                  <a:lnTo>
                    <a:pt x="982" y="91"/>
                  </a:lnTo>
                  <a:lnTo>
                    <a:pt x="970" y="82"/>
                  </a:lnTo>
                  <a:lnTo>
                    <a:pt x="955" y="76"/>
                  </a:lnTo>
                  <a:lnTo>
                    <a:pt x="940" y="67"/>
                  </a:lnTo>
                  <a:lnTo>
                    <a:pt x="921" y="61"/>
                  </a:lnTo>
                  <a:lnTo>
                    <a:pt x="903" y="55"/>
                  </a:lnTo>
                  <a:lnTo>
                    <a:pt x="885" y="49"/>
                  </a:lnTo>
                  <a:lnTo>
                    <a:pt x="867" y="43"/>
                  </a:lnTo>
                  <a:lnTo>
                    <a:pt x="846" y="37"/>
                  </a:lnTo>
                  <a:lnTo>
                    <a:pt x="824" y="31"/>
                  </a:lnTo>
                  <a:lnTo>
                    <a:pt x="782" y="21"/>
                  </a:lnTo>
                  <a:lnTo>
                    <a:pt x="736" y="12"/>
                  </a:lnTo>
                  <a:lnTo>
                    <a:pt x="688" y="6"/>
                  </a:lnTo>
                  <a:lnTo>
                    <a:pt x="636" y="3"/>
                  </a:lnTo>
                  <a:lnTo>
                    <a:pt x="582" y="0"/>
                  </a:lnTo>
                  <a:lnTo>
                    <a:pt x="530" y="0"/>
                  </a:lnTo>
                </a:path>
              </a:pathLst>
            </a:custGeom>
            <a:solidFill>
              <a:srgbClr val="FFFFFF"/>
            </a:solidFill>
            <a:ln cap="flat" cmpd="sng" w="7150">
              <a:solidFill>
                <a:srgbClr val="000000"/>
              </a:solidFill>
              <a:prstDash val="solid"/>
              <a:round/>
              <a:headEnd len="med" w="med" type="none"/>
              <a:tailEnd len="med" w="med" type="none"/>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74" name="Google Shape;474;p84"/>
            <p:cNvSpPr/>
            <p:nvPr/>
          </p:nvSpPr>
          <p:spPr>
            <a:xfrm>
              <a:off x="3522662" y="5603794"/>
              <a:ext cx="2835000" cy="2250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None/>
              </a:pPr>
              <a:r>
                <a:rPr b="0" i="0" lang="en" sz="1100" u="none" cap="none" strike="noStrike">
                  <a:solidFill>
                    <a:srgbClr val="000000"/>
                  </a:solidFill>
                  <a:latin typeface="Arial"/>
                  <a:ea typeface="Arial"/>
                  <a:cs typeface="Arial"/>
                  <a:sym typeface="Arial"/>
                </a:rPr>
                <a:t>Improved Quality of Cancer Care</a:t>
              </a:r>
              <a:endParaRPr b="0" i="0" sz="1100" u="none" cap="none" strike="noStrike">
                <a:solidFill>
                  <a:srgbClr val="000000"/>
                </a:solidFill>
                <a:latin typeface="Arial"/>
                <a:ea typeface="Arial"/>
                <a:cs typeface="Arial"/>
                <a:sym typeface="Arial"/>
              </a:endParaRPr>
            </a:p>
          </p:txBody>
        </p:sp>
        <p:sp>
          <p:nvSpPr>
            <p:cNvPr id="475" name="Google Shape;475;p84"/>
            <p:cNvSpPr/>
            <p:nvPr/>
          </p:nvSpPr>
          <p:spPr>
            <a:xfrm>
              <a:off x="3641725" y="5391090"/>
              <a:ext cx="2224088" cy="120650"/>
            </a:xfrm>
            <a:custGeom>
              <a:rect b="b" l="l" r="r" t="t"/>
              <a:pathLst>
                <a:path extrusionOk="0" h="76" w="1401">
                  <a:moveTo>
                    <a:pt x="0" y="76"/>
                  </a:moveTo>
                  <a:lnTo>
                    <a:pt x="0" y="70"/>
                  </a:lnTo>
                  <a:lnTo>
                    <a:pt x="0" y="67"/>
                  </a:lnTo>
                  <a:lnTo>
                    <a:pt x="3" y="64"/>
                  </a:lnTo>
                  <a:lnTo>
                    <a:pt x="9" y="61"/>
                  </a:lnTo>
                  <a:lnTo>
                    <a:pt x="12" y="58"/>
                  </a:lnTo>
                  <a:lnTo>
                    <a:pt x="19" y="55"/>
                  </a:lnTo>
                  <a:lnTo>
                    <a:pt x="25" y="52"/>
                  </a:lnTo>
                  <a:lnTo>
                    <a:pt x="34" y="49"/>
                  </a:lnTo>
                  <a:lnTo>
                    <a:pt x="52" y="43"/>
                  </a:lnTo>
                  <a:lnTo>
                    <a:pt x="70" y="40"/>
                  </a:lnTo>
                  <a:lnTo>
                    <a:pt x="91" y="37"/>
                  </a:lnTo>
                  <a:lnTo>
                    <a:pt x="116" y="37"/>
                  </a:lnTo>
                  <a:lnTo>
                    <a:pt x="583" y="37"/>
                  </a:lnTo>
                  <a:lnTo>
                    <a:pt x="607" y="37"/>
                  </a:lnTo>
                  <a:lnTo>
                    <a:pt x="628" y="34"/>
                  </a:lnTo>
                  <a:lnTo>
                    <a:pt x="649" y="31"/>
                  </a:lnTo>
                  <a:lnTo>
                    <a:pt x="664" y="25"/>
                  </a:lnTo>
                  <a:lnTo>
                    <a:pt x="674" y="21"/>
                  </a:lnTo>
                  <a:lnTo>
                    <a:pt x="680" y="21"/>
                  </a:lnTo>
                  <a:lnTo>
                    <a:pt x="686" y="18"/>
                  </a:lnTo>
                  <a:lnTo>
                    <a:pt x="692" y="12"/>
                  </a:lnTo>
                  <a:lnTo>
                    <a:pt x="695" y="9"/>
                  </a:lnTo>
                  <a:lnTo>
                    <a:pt x="698" y="6"/>
                  </a:lnTo>
                  <a:lnTo>
                    <a:pt x="701" y="3"/>
                  </a:lnTo>
                  <a:lnTo>
                    <a:pt x="701" y="0"/>
                  </a:lnTo>
                  <a:lnTo>
                    <a:pt x="701" y="3"/>
                  </a:lnTo>
                  <a:lnTo>
                    <a:pt x="704" y="6"/>
                  </a:lnTo>
                  <a:lnTo>
                    <a:pt x="707" y="9"/>
                  </a:lnTo>
                  <a:lnTo>
                    <a:pt x="710" y="12"/>
                  </a:lnTo>
                  <a:lnTo>
                    <a:pt x="713" y="18"/>
                  </a:lnTo>
                  <a:lnTo>
                    <a:pt x="719" y="21"/>
                  </a:lnTo>
                  <a:lnTo>
                    <a:pt x="728" y="21"/>
                  </a:lnTo>
                  <a:lnTo>
                    <a:pt x="734" y="25"/>
                  </a:lnTo>
                  <a:lnTo>
                    <a:pt x="752" y="31"/>
                  </a:lnTo>
                  <a:lnTo>
                    <a:pt x="771" y="34"/>
                  </a:lnTo>
                  <a:lnTo>
                    <a:pt x="795" y="37"/>
                  </a:lnTo>
                  <a:lnTo>
                    <a:pt x="816" y="37"/>
                  </a:lnTo>
                  <a:lnTo>
                    <a:pt x="1286" y="37"/>
                  </a:lnTo>
                  <a:lnTo>
                    <a:pt x="1307" y="37"/>
                  </a:lnTo>
                  <a:lnTo>
                    <a:pt x="1332" y="40"/>
                  </a:lnTo>
                  <a:lnTo>
                    <a:pt x="1350" y="43"/>
                  </a:lnTo>
                  <a:lnTo>
                    <a:pt x="1368" y="49"/>
                  </a:lnTo>
                  <a:lnTo>
                    <a:pt x="1374" y="52"/>
                  </a:lnTo>
                  <a:lnTo>
                    <a:pt x="1380" y="55"/>
                  </a:lnTo>
                  <a:lnTo>
                    <a:pt x="1386" y="58"/>
                  </a:lnTo>
                  <a:lnTo>
                    <a:pt x="1392" y="61"/>
                  </a:lnTo>
                  <a:lnTo>
                    <a:pt x="1395" y="64"/>
                  </a:lnTo>
                  <a:lnTo>
                    <a:pt x="1398" y="67"/>
                  </a:lnTo>
                  <a:lnTo>
                    <a:pt x="1401" y="70"/>
                  </a:lnTo>
                  <a:lnTo>
                    <a:pt x="1401" y="76"/>
                  </a:lnTo>
                </a:path>
              </a:pathLst>
            </a:custGeom>
            <a:noFill/>
            <a:ln cap="flat" cmpd="sng" w="7150">
              <a:solidFill>
                <a:srgbClr val="000000"/>
              </a:solidFill>
              <a:prstDash val="solid"/>
              <a:round/>
              <a:headEnd len="med" w="med" type="none"/>
              <a:tailEnd len="med" w="med" type="none"/>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cxnSp>
          <p:nvCxnSpPr>
            <p:cNvPr id="476" name="Google Shape;476;p84"/>
            <p:cNvCxnSpPr/>
            <p:nvPr/>
          </p:nvCxnSpPr>
          <p:spPr>
            <a:xfrm>
              <a:off x="4759325" y="5395853"/>
              <a:ext cx="1500" cy="120600"/>
            </a:xfrm>
            <a:prstGeom prst="straightConnector1">
              <a:avLst/>
            </a:prstGeom>
            <a:noFill/>
            <a:ln cap="flat" cmpd="sng" w="7150">
              <a:solidFill>
                <a:schemeClr val="lt1"/>
              </a:solidFill>
              <a:prstDash val="solid"/>
              <a:round/>
              <a:headEnd len="med" w="med" type="none"/>
              <a:tailEnd len="med" w="med" type="none"/>
            </a:ln>
          </p:spPr>
        </p:cxnSp>
        <p:sp>
          <p:nvSpPr>
            <p:cNvPr id="477" name="Google Shape;477;p84"/>
            <p:cNvSpPr/>
            <p:nvPr/>
          </p:nvSpPr>
          <p:spPr>
            <a:xfrm>
              <a:off x="2987676" y="6099459"/>
              <a:ext cx="3962400" cy="644700"/>
            </a:xfrm>
            <a:prstGeom prst="rect">
              <a:avLst/>
            </a:prstGeom>
            <a:solidFill>
              <a:srgbClr val="FFFFFF"/>
            </a:solidFill>
            <a:ln cap="flat" cmpd="sng" w="7150">
              <a:solidFill>
                <a:schemeClr val="dk1"/>
              </a:solidFill>
              <a:prstDash val="solid"/>
              <a:miter lim="800000"/>
              <a:headEnd len="sm" w="sm" type="none"/>
              <a:tailEnd len="sm" w="sm" type="none"/>
            </a:ln>
          </p:spPr>
          <p:txBody>
            <a:bodyPr anchorCtr="0" anchor="t" bIns="68575" lIns="68575" spcFirstLastPara="1" rIns="68575" wrap="square" tIns="68575">
              <a:noAutofit/>
            </a:bodyPr>
            <a:lstStyle/>
            <a:p>
              <a:pPr indent="0" lvl="0" marL="0" marR="0" rtl="0" algn="ctr">
                <a:lnSpc>
                  <a:spcPct val="100000"/>
                </a:lnSpc>
                <a:spcBef>
                  <a:spcPts val="0"/>
                </a:spcBef>
                <a:spcAft>
                  <a:spcPts val="0"/>
                </a:spcAft>
                <a:buNone/>
              </a:pPr>
              <a:r>
                <a:rPr b="0" i="0" lang="en" sz="1100" u="none" cap="none" strike="noStrike">
                  <a:solidFill>
                    <a:srgbClr val="000000"/>
                  </a:solidFill>
                  <a:latin typeface="Arial"/>
                  <a:ea typeface="Arial"/>
                  <a:cs typeface="Arial"/>
                  <a:sym typeface="Arial"/>
                </a:rPr>
                <a:t>Improved Cancer-Related Health  Outcomes </a:t>
              </a:r>
              <a:endParaRPr b="0" i="0" sz="1100" u="none" cap="none" strike="noStrike">
                <a:solidFill>
                  <a:srgbClr val="000000"/>
                </a:solidFill>
                <a:latin typeface="Arial"/>
                <a:ea typeface="Arial"/>
                <a:cs typeface="Arial"/>
                <a:sym typeface="Arial"/>
              </a:endParaRPr>
            </a:p>
          </p:txBody>
        </p:sp>
        <p:sp>
          <p:nvSpPr>
            <p:cNvPr id="478" name="Google Shape;478;p84"/>
            <p:cNvSpPr/>
            <p:nvPr/>
          </p:nvSpPr>
          <p:spPr>
            <a:xfrm>
              <a:off x="3057525" y="2114490"/>
              <a:ext cx="3352800" cy="3276600"/>
            </a:xfrm>
            <a:prstGeom prst="ellipse">
              <a:avLst/>
            </a:prstGeom>
            <a:solidFill>
              <a:srgbClr val="510066"/>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None/>
              </a:pPr>
              <a:r>
                <a:t/>
              </a:r>
              <a:endParaRPr b="0" i="0" sz="900" u="none" cap="none" strike="noStrike">
                <a:solidFill>
                  <a:srgbClr val="000000"/>
                </a:solidFill>
                <a:latin typeface="Arial"/>
                <a:ea typeface="Arial"/>
                <a:cs typeface="Arial"/>
                <a:sym typeface="Arial"/>
              </a:endParaRPr>
            </a:p>
          </p:txBody>
        </p:sp>
        <p:sp>
          <p:nvSpPr>
            <p:cNvPr id="479" name="Google Shape;479;p84"/>
            <p:cNvSpPr txBox="1"/>
            <p:nvPr/>
          </p:nvSpPr>
          <p:spPr>
            <a:xfrm>
              <a:off x="3925887" y="2190690"/>
              <a:ext cx="1616100" cy="483600"/>
            </a:xfrm>
            <a:prstGeom prst="rect">
              <a:avLst/>
            </a:prstGeom>
            <a:noFill/>
            <a:ln>
              <a:noFill/>
            </a:ln>
          </p:spPr>
          <p:txBody>
            <a:bodyPr anchorCtr="0" anchor="t" bIns="34275" lIns="68575" spcFirstLastPara="1" rIns="68575" wrap="square" tIns="34275">
              <a:spAutoFit/>
            </a:bodyPr>
            <a:lstStyle/>
            <a:p>
              <a:pPr indent="0" lvl="0" marL="0" marR="0" rtl="0" algn="ctr">
                <a:lnSpc>
                  <a:spcPct val="100000"/>
                </a:lnSpc>
                <a:spcBef>
                  <a:spcPts val="0"/>
                </a:spcBef>
                <a:spcAft>
                  <a:spcPts val="0"/>
                </a:spcAft>
                <a:buNone/>
              </a:pPr>
              <a:r>
                <a:rPr b="0" i="0" lang="en" sz="900" u="none" cap="none" strike="noStrike">
                  <a:solidFill>
                    <a:schemeClr val="lt1"/>
                  </a:solidFill>
                  <a:latin typeface="Arial"/>
                  <a:ea typeface="Arial"/>
                  <a:cs typeface="Arial"/>
                  <a:sym typeface="Arial"/>
                </a:rPr>
                <a:t>Local Community Environment </a:t>
              </a:r>
              <a:endParaRPr sz="1100"/>
            </a:p>
          </p:txBody>
        </p:sp>
        <p:sp>
          <p:nvSpPr>
            <p:cNvPr id="480" name="Google Shape;480;p84"/>
            <p:cNvSpPr/>
            <p:nvPr/>
          </p:nvSpPr>
          <p:spPr>
            <a:xfrm>
              <a:off x="3197225" y="2655828"/>
              <a:ext cx="3071813" cy="2716213"/>
            </a:xfrm>
            <a:custGeom>
              <a:rect b="b" l="l" r="r" t="t"/>
              <a:pathLst>
                <a:path extrusionOk="0" h="1711" w="1935">
                  <a:moveTo>
                    <a:pt x="968" y="0"/>
                  </a:moveTo>
                  <a:lnTo>
                    <a:pt x="916" y="0"/>
                  </a:lnTo>
                  <a:lnTo>
                    <a:pt x="868" y="3"/>
                  </a:lnTo>
                  <a:lnTo>
                    <a:pt x="819" y="9"/>
                  </a:lnTo>
                  <a:lnTo>
                    <a:pt x="774" y="19"/>
                  </a:lnTo>
                  <a:lnTo>
                    <a:pt x="725" y="28"/>
                  </a:lnTo>
                  <a:lnTo>
                    <a:pt x="680" y="40"/>
                  </a:lnTo>
                  <a:lnTo>
                    <a:pt x="634" y="52"/>
                  </a:lnTo>
                  <a:lnTo>
                    <a:pt x="592" y="67"/>
                  </a:lnTo>
                  <a:lnTo>
                    <a:pt x="549" y="85"/>
                  </a:lnTo>
                  <a:lnTo>
                    <a:pt x="507" y="104"/>
                  </a:lnTo>
                  <a:lnTo>
                    <a:pt x="467" y="125"/>
                  </a:lnTo>
                  <a:lnTo>
                    <a:pt x="428" y="146"/>
                  </a:lnTo>
                  <a:lnTo>
                    <a:pt x="389" y="170"/>
                  </a:lnTo>
                  <a:lnTo>
                    <a:pt x="352" y="195"/>
                  </a:lnTo>
                  <a:lnTo>
                    <a:pt x="316" y="222"/>
                  </a:lnTo>
                  <a:lnTo>
                    <a:pt x="282" y="250"/>
                  </a:lnTo>
                  <a:lnTo>
                    <a:pt x="252" y="280"/>
                  </a:lnTo>
                  <a:lnTo>
                    <a:pt x="222" y="310"/>
                  </a:lnTo>
                  <a:lnTo>
                    <a:pt x="192" y="344"/>
                  </a:lnTo>
                  <a:lnTo>
                    <a:pt x="164" y="377"/>
                  </a:lnTo>
                  <a:lnTo>
                    <a:pt x="140" y="411"/>
                  </a:lnTo>
                  <a:lnTo>
                    <a:pt x="119" y="447"/>
                  </a:lnTo>
                  <a:lnTo>
                    <a:pt x="94" y="483"/>
                  </a:lnTo>
                  <a:lnTo>
                    <a:pt x="76" y="523"/>
                  </a:lnTo>
                  <a:lnTo>
                    <a:pt x="58" y="563"/>
                  </a:lnTo>
                  <a:lnTo>
                    <a:pt x="43" y="602"/>
                  </a:lnTo>
                  <a:lnTo>
                    <a:pt x="31" y="642"/>
                  </a:lnTo>
                  <a:lnTo>
                    <a:pt x="19" y="684"/>
                  </a:lnTo>
                  <a:lnTo>
                    <a:pt x="13" y="724"/>
                  </a:lnTo>
                  <a:lnTo>
                    <a:pt x="7" y="769"/>
                  </a:lnTo>
                  <a:lnTo>
                    <a:pt x="0" y="812"/>
                  </a:lnTo>
                  <a:lnTo>
                    <a:pt x="0" y="854"/>
                  </a:lnTo>
                  <a:lnTo>
                    <a:pt x="0" y="900"/>
                  </a:lnTo>
                  <a:lnTo>
                    <a:pt x="7" y="942"/>
                  </a:lnTo>
                  <a:lnTo>
                    <a:pt x="13" y="985"/>
                  </a:lnTo>
                  <a:lnTo>
                    <a:pt x="19" y="1027"/>
                  </a:lnTo>
                  <a:lnTo>
                    <a:pt x="31" y="1070"/>
                  </a:lnTo>
                  <a:lnTo>
                    <a:pt x="43" y="1110"/>
                  </a:lnTo>
                  <a:lnTo>
                    <a:pt x="58" y="1149"/>
                  </a:lnTo>
                  <a:lnTo>
                    <a:pt x="76" y="1189"/>
                  </a:lnTo>
                  <a:lnTo>
                    <a:pt x="94" y="1225"/>
                  </a:lnTo>
                  <a:lnTo>
                    <a:pt x="119" y="1261"/>
                  </a:lnTo>
                  <a:lnTo>
                    <a:pt x="140" y="1298"/>
                  </a:lnTo>
                  <a:lnTo>
                    <a:pt x="164" y="1334"/>
                  </a:lnTo>
                  <a:lnTo>
                    <a:pt x="192" y="1368"/>
                  </a:lnTo>
                  <a:lnTo>
                    <a:pt x="222" y="1398"/>
                  </a:lnTo>
                  <a:lnTo>
                    <a:pt x="252" y="1429"/>
                  </a:lnTo>
                  <a:lnTo>
                    <a:pt x="282" y="1459"/>
                  </a:lnTo>
                  <a:lnTo>
                    <a:pt x="316" y="1486"/>
                  </a:lnTo>
                  <a:lnTo>
                    <a:pt x="352" y="1514"/>
                  </a:lnTo>
                  <a:lnTo>
                    <a:pt x="389" y="1541"/>
                  </a:lnTo>
                  <a:lnTo>
                    <a:pt x="428" y="1562"/>
                  </a:lnTo>
                  <a:lnTo>
                    <a:pt x="467" y="1587"/>
                  </a:lnTo>
                  <a:lnTo>
                    <a:pt x="507" y="1608"/>
                  </a:lnTo>
                  <a:lnTo>
                    <a:pt x="549" y="1626"/>
                  </a:lnTo>
                  <a:lnTo>
                    <a:pt x="592" y="1641"/>
                  </a:lnTo>
                  <a:lnTo>
                    <a:pt x="634" y="1657"/>
                  </a:lnTo>
                  <a:lnTo>
                    <a:pt x="680" y="1672"/>
                  </a:lnTo>
                  <a:lnTo>
                    <a:pt x="725" y="1684"/>
                  </a:lnTo>
                  <a:lnTo>
                    <a:pt x="774" y="1693"/>
                  </a:lnTo>
                  <a:lnTo>
                    <a:pt x="819" y="1699"/>
                  </a:lnTo>
                  <a:lnTo>
                    <a:pt x="868" y="1705"/>
                  </a:lnTo>
                  <a:lnTo>
                    <a:pt x="916" y="1708"/>
                  </a:lnTo>
                  <a:lnTo>
                    <a:pt x="968" y="1711"/>
                  </a:lnTo>
                  <a:lnTo>
                    <a:pt x="1016" y="1708"/>
                  </a:lnTo>
                  <a:lnTo>
                    <a:pt x="1065" y="1705"/>
                  </a:lnTo>
                  <a:lnTo>
                    <a:pt x="1113" y="1699"/>
                  </a:lnTo>
                  <a:lnTo>
                    <a:pt x="1162" y="1693"/>
                  </a:lnTo>
                  <a:lnTo>
                    <a:pt x="1207" y="1684"/>
                  </a:lnTo>
                  <a:lnTo>
                    <a:pt x="1256" y="1672"/>
                  </a:lnTo>
                  <a:lnTo>
                    <a:pt x="1298" y="1657"/>
                  </a:lnTo>
                  <a:lnTo>
                    <a:pt x="1344" y="1641"/>
                  </a:lnTo>
                  <a:lnTo>
                    <a:pt x="1386" y="1626"/>
                  </a:lnTo>
                  <a:lnTo>
                    <a:pt x="1429" y="1608"/>
                  </a:lnTo>
                  <a:lnTo>
                    <a:pt x="1468" y="1587"/>
                  </a:lnTo>
                  <a:lnTo>
                    <a:pt x="1508" y="1562"/>
                  </a:lnTo>
                  <a:lnTo>
                    <a:pt x="1547" y="1541"/>
                  </a:lnTo>
                  <a:lnTo>
                    <a:pt x="1583" y="1514"/>
                  </a:lnTo>
                  <a:lnTo>
                    <a:pt x="1617" y="1486"/>
                  </a:lnTo>
                  <a:lnTo>
                    <a:pt x="1650" y="1459"/>
                  </a:lnTo>
                  <a:lnTo>
                    <a:pt x="1684" y="1429"/>
                  </a:lnTo>
                  <a:lnTo>
                    <a:pt x="1714" y="1398"/>
                  </a:lnTo>
                  <a:lnTo>
                    <a:pt x="1741" y="1368"/>
                  </a:lnTo>
                  <a:lnTo>
                    <a:pt x="1768" y="1334"/>
                  </a:lnTo>
                  <a:lnTo>
                    <a:pt x="1793" y="1298"/>
                  </a:lnTo>
                  <a:lnTo>
                    <a:pt x="1817" y="1261"/>
                  </a:lnTo>
                  <a:lnTo>
                    <a:pt x="1838" y="1225"/>
                  </a:lnTo>
                  <a:lnTo>
                    <a:pt x="1856" y="1189"/>
                  </a:lnTo>
                  <a:lnTo>
                    <a:pt x="1875" y="1149"/>
                  </a:lnTo>
                  <a:lnTo>
                    <a:pt x="1890" y="1110"/>
                  </a:lnTo>
                  <a:lnTo>
                    <a:pt x="1902" y="1070"/>
                  </a:lnTo>
                  <a:lnTo>
                    <a:pt x="1914" y="1027"/>
                  </a:lnTo>
                  <a:lnTo>
                    <a:pt x="1923" y="985"/>
                  </a:lnTo>
                  <a:lnTo>
                    <a:pt x="1929" y="942"/>
                  </a:lnTo>
                  <a:lnTo>
                    <a:pt x="1932" y="900"/>
                  </a:lnTo>
                  <a:lnTo>
                    <a:pt x="1935" y="854"/>
                  </a:lnTo>
                  <a:lnTo>
                    <a:pt x="1932" y="812"/>
                  </a:lnTo>
                  <a:lnTo>
                    <a:pt x="1929" y="769"/>
                  </a:lnTo>
                  <a:lnTo>
                    <a:pt x="1923" y="724"/>
                  </a:lnTo>
                  <a:lnTo>
                    <a:pt x="1914" y="684"/>
                  </a:lnTo>
                  <a:lnTo>
                    <a:pt x="1902" y="642"/>
                  </a:lnTo>
                  <a:lnTo>
                    <a:pt x="1890" y="602"/>
                  </a:lnTo>
                  <a:lnTo>
                    <a:pt x="1875" y="563"/>
                  </a:lnTo>
                  <a:lnTo>
                    <a:pt x="1856" y="523"/>
                  </a:lnTo>
                  <a:lnTo>
                    <a:pt x="1838" y="483"/>
                  </a:lnTo>
                  <a:lnTo>
                    <a:pt x="1817" y="447"/>
                  </a:lnTo>
                  <a:lnTo>
                    <a:pt x="1793" y="411"/>
                  </a:lnTo>
                  <a:lnTo>
                    <a:pt x="1768" y="377"/>
                  </a:lnTo>
                  <a:lnTo>
                    <a:pt x="1741" y="344"/>
                  </a:lnTo>
                  <a:lnTo>
                    <a:pt x="1714" y="310"/>
                  </a:lnTo>
                  <a:lnTo>
                    <a:pt x="1684" y="280"/>
                  </a:lnTo>
                  <a:lnTo>
                    <a:pt x="1650" y="250"/>
                  </a:lnTo>
                  <a:lnTo>
                    <a:pt x="1617" y="222"/>
                  </a:lnTo>
                  <a:lnTo>
                    <a:pt x="1583" y="195"/>
                  </a:lnTo>
                  <a:lnTo>
                    <a:pt x="1547" y="170"/>
                  </a:lnTo>
                  <a:lnTo>
                    <a:pt x="1508" y="146"/>
                  </a:lnTo>
                  <a:lnTo>
                    <a:pt x="1468" y="125"/>
                  </a:lnTo>
                  <a:lnTo>
                    <a:pt x="1429" y="104"/>
                  </a:lnTo>
                  <a:lnTo>
                    <a:pt x="1386" y="85"/>
                  </a:lnTo>
                  <a:lnTo>
                    <a:pt x="1344" y="67"/>
                  </a:lnTo>
                  <a:lnTo>
                    <a:pt x="1298" y="52"/>
                  </a:lnTo>
                  <a:lnTo>
                    <a:pt x="1256" y="40"/>
                  </a:lnTo>
                  <a:lnTo>
                    <a:pt x="1207" y="28"/>
                  </a:lnTo>
                  <a:lnTo>
                    <a:pt x="1162" y="19"/>
                  </a:lnTo>
                  <a:lnTo>
                    <a:pt x="1113" y="9"/>
                  </a:lnTo>
                  <a:lnTo>
                    <a:pt x="1065" y="3"/>
                  </a:lnTo>
                  <a:lnTo>
                    <a:pt x="1016" y="0"/>
                  </a:lnTo>
                  <a:lnTo>
                    <a:pt x="968" y="0"/>
                  </a:lnTo>
                </a:path>
              </a:pathLst>
            </a:custGeom>
            <a:solidFill>
              <a:srgbClr val="CC6600">
                <a:alpha val="70590"/>
              </a:srgbClr>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81" name="Google Shape;481;p84"/>
            <p:cNvSpPr/>
            <p:nvPr/>
          </p:nvSpPr>
          <p:spPr>
            <a:xfrm>
              <a:off x="3983037" y="2817753"/>
              <a:ext cx="1506000" cy="1929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None/>
              </a:pPr>
              <a:r>
                <a:rPr b="0" i="0" lang="en" sz="900" u="none" cap="none" strike="noStrike">
                  <a:solidFill>
                    <a:schemeClr val="lt1"/>
                  </a:solidFill>
                  <a:latin typeface="Arial"/>
                  <a:ea typeface="Arial"/>
                  <a:cs typeface="Arial"/>
                  <a:sym typeface="Arial"/>
                </a:rPr>
                <a:t>Organization and/or </a:t>
              </a:r>
              <a:endParaRPr sz="1100"/>
            </a:p>
          </p:txBody>
        </p:sp>
        <p:sp>
          <p:nvSpPr>
            <p:cNvPr id="482" name="Google Shape;482;p84"/>
            <p:cNvSpPr/>
            <p:nvPr/>
          </p:nvSpPr>
          <p:spPr>
            <a:xfrm>
              <a:off x="4154487" y="3028890"/>
              <a:ext cx="1165500" cy="1929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None/>
              </a:pPr>
              <a:r>
                <a:rPr b="0" i="0" lang="en" sz="900" u="none" cap="none" strike="noStrike">
                  <a:solidFill>
                    <a:schemeClr val="lt1"/>
                  </a:solidFill>
                  <a:latin typeface="Arial"/>
                  <a:ea typeface="Arial"/>
                  <a:cs typeface="Arial"/>
                  <a:sym typeface="Arial"/>
                </a:rPr>
                <a:t>Practice Setting</a:t>
              </a:r>
              <a:endParaRPr sz="1100"/>
            </a:p>
          </p:txBody>
        </p:sp>
        <p:sp>
          <p:nvSpPr>
            <p:cNvPr id="483" name="Google Shape;483;p84"/>
            <p:cNvSpPr/>
            <p:nvPr/>
          </p:nvSpPr>
          <p:spPr>
            <a:xfrm>
              <a:off x="3517900" y="3243203"/>
              <a:ext cx="2432048" cy="2151061"/>
            </a:xfrm>
            <a:custGeom>
              <a:rect b="b" l="l" r="r" t="t"/>
              <a:pathLst>
                <a:path extrusionOk="0" h="1711" w="1935">
                  <a:moveTo>
                    <a:pt x="968" y="0"/>
                  </a:moveTo>
                  <a:lnTo>
                    <a:pt x="916" y="0"/>
                  </a:lnTo>
                  <a:lnTo>
                    <a:pt x="868" y="3"/>
                  </a:lnTo>
                  <a:lnTo>
                    <a:pt x="819" y="9"/>
                  </a:lnTo>
                  <a:lnTo>
                    <a:pt x="774" y="19"/>
                  </a:lnTo>
                  <a:lnTo>
                    <a:pt x="725" y="28"/>
                  </a:lnTo>
                  <a:lnTo>
                    <a:pt x="680" y="40"/>
                  </a:lnTo>
                  <a:lnTo>
                    <a:pt x="634" y="52"/>
                  </a:lnTo>
                  <a:lnTo>
                    <a:pt x="592" y="67"/>
                  </a:lnTo>
                  <a:lnTo>
                    <a:pt x="549" y="85"/>
                  </a:lnTo>
                  <a:lnTo>
                    <a:pt x="507" y="104"/>
                  </a:lnTo>
                  <a:lnTo>
                    <a:pt x="467" y="125"/>
                  </a:lnTo>
                  <a:lnTo>
                    <a:pt x="428" y="146"/>
                  </a:lnTo>
                  <a:lnTo>
                    <a:pt x="389" y="170"/>
                  </a:lnTo>
                  <a:lnTo>
                    <a:pt x="352" y="195"/>
                  </a:lnTo>
                  <a:lnTo>
                    <a:pt x="316" y="222"/>
                  </a:lnTo>
                  <a:lnTo>
                    <a:pt x="282" y="250"/>
                  </a:lnTo>
                  <a:lnTo>
                    <a:pt x="252" y="280"/>
                  </a:lnTo>
                  <a:lnTo>
                    <a:pt x="222" y="310"/>
                  </a:lnTo>
                  <a:lnTo>
                    <a:pt x="192" y="344"/>
                  </a:lnTo>
                  <a:lnTo>
                    <a:pt x="164" y="377"/>
                  </a:lnTo>
                  <a:lnTo>
                    <a:pt x="140" y="411"/>
                  </a:lnTo>
                  <a:lnTo>
                    <a:pt x="119" y="447"/>
                  </a:lnTo>
                  <a:lnTo>
                    <a:pt x="94" y="483"/>
                  </a:lnTo>
                  <a:lnTo>
                    <a:pt x="76" y="523"/>
                  </a:lnTo>
                  <a:lnTo>
                    <a:pt x="58" y="563"/>
                  </a:lnTo>
                  <a:lnTo>
                    <a:pt x="43" y="602"/>
                  </a:lnTo>
                  <a:lnTo>
                    <a:pt x="31" y="642"/>
                  </a:lnTo>
                  <a:lnTo>
                    <a:pt x="19" y="684"/>
                  </a:lnTo>
                  <a:lnTo>
                    <a:pt x="13" y="724"/>
                  </a:lnTo>
                  <a:lnTo>
                    <a:pt x="7" y="769"/>
                  </a:lnTo>
                  <a:lnTo>
                    <a:pt x="0" y="812"/>
                  </a:lnTo>
                  <a:lnTo>
                    <a:pt x="0" y="854"/>
                  </a:lnTo>
                  <a:lnTo>
                    <a:pt x="0" y="900"/>
                  </a:lnTo>
                  <a:lnTo>
                    <a:pt x="7" y="942"/>
                  </a:lnTo>
                  <a:lnTo>
                    <a:pt x="13" y="985"/>
                  </a:lnTo>
                  <a:lnTo>
                    <a:pt x="19" y="1027"/>
                  </a:lnTo>
                  <a:lnTo>
                    <a:pt x="31" y="1070"/>
                  </a:lnTo>
                  <a:lnTo>
                    <a:pt x="43" y="1110"/>
                  </a:lnTo>
                  <a:lnTo>
                    <a:pt x="58" y="1149"/>
                  </a:lnTo>
                  <a:lnTo>
                    <a:pt x="76" y="1189"/>
                  </a:lnTo>
                  <a:lnTo>
                    <a:pt x="94" y="1225"/>
                  </a:lnTo>
                  <a:lnTo>
                    <a:pt x="119" y="1261"/>
                  </a:lnTo>
                  <a:lnTo>
                    <a:pt x="140" y="1298"/>
                  </a:lnTo>
                  <a:lnTo>
                    <a:pt x="164" y="1334"/>
                  </a:lnTo>
                  <a:lnTo>
                    <a:pt x="192" y="1368"/>
                  </a:lnTo>
                  <a:lnTo>
                    <a:pt x="222" y="1398"/>
                  </a:lnTo>
                  <a:lnTo>
                    <a:pt x="252" y="1429"/>
                  </a:lnTo>
                  <a:lnTo>
                    <a:pt x="282" y="1459"/>
                  </a:lnTo>
                  <a:lnTo>
                    <a:pt x="316" y="1486"/>
                  </a:lnTo>
                  <a:lnTo>
                    <a:pt x="352" y="1514"/>
                  </a:lnTo>
                  <a:lnTo>
                    <a:pt x="389" y="1541"/>
                  </a:lnTo>
                  <a:lnTo>
                    <a:pt x="428" y="1562"/>
                  </a:lnTo>
                  <a:lnTo>
                    <a:pt x="467" y="1587"/>
                  </a:lnTo>
                  <a:lnTo>
                    <a:pt x="507" y="1608"/>
                  </a:lnTo>
                  <a:lnTo>
                    <a:pt x="549" y="1626"/>
                  </a:lnTo>
                  <a:lnTo>
                    <a:pt x="592" y="1641"/>
                  </a:lnTo>
                  <a:lnTo>
                    <a:pt x="634" y="1657"/>
                  </a:lnTo>
                  <a:lnTo>
                    <a:pt x="680" y="1672"/>
                  </a:lnTo>
                  <a:lnTo>
                    <a:pt x="725" y="1684"/>
                  </a:lnTo>
                  <a:lnTo>
                    <a:pt x="774" y="1693"/>
                  </a:lnTo>
                  <a:lnTo>
                    <a:pt x="819" y="1699"/>
                  </a:lnTo>
                  <a:lnTo>
                    <a:pt x="868" y="1705"/>
                  </a:lnTo>
                  <a:lnTo>
                    <a:pt x="916" y="1708"/>
                  </a:lnTo>
                  <a:lnTo>
                    <a:pt x="968" y="1711"/>
                  </a:lnTo>
                  <a:lnTo>
                    <a:pt x="1016" y="1708"/>
                  </a:lnTo>
                  <a:lnTo>
                    <a:pt x="1065" y="1705"/>
                  </a:lnTo>
                  <a:lnTo>
                    <a:pt x="1113" y="1699"/>
                  </a:lnTo>
                  <a:lnTo>
                    <a:pt x="1162" y="1693"/>
                  </a:lnTo>
                  <a:lnTo>
                    <a:pt x="1207" y="1684"/>
                  </a:lnTo>
                  <a:lnTo>
                    <a:pt x="1256" y="1672"/>
                  </a:lnTo>
                  <a:lnTo>
                    <a:pt x="1298" y="1657"/>
                  </a:lnTo>
                  <a:lnTo>
                    <a:pt x="1344" y="1641"/>
                  </a:lnTo>
                  <a:lnTo>
                    <a:pt x="1386" y="1626"/>
                  </a:lnTo>
                  <a:lnTo>
                    <a:pt x="1429" y="1608"/>
                  </a:lnTo>
                  <a:lnTo>
                    <a:pt x="1468" y="1587"/>
                  </a:lnTo>
                  <a:lnTo>
                    <a:pt x="1508" y="1562"/>
                  </a:lnTo>
                  <a:lnTo>
                    <a:pt x="1547" y="1541"/>
                  </a:lnTo>
                  <a:lnTo>
                    <a:pt x="1583" y="1514"/>
                  </a:lnTo>
                  <a:lnTo>
                    <a:pt x="1617" y="1486"/>
                  </a:lnTo>
                  <a:lnTo>
                    <a:pt x="1650" y="1459"/>
                  </a:lnTo>
                  <a:lnTo>
                    <a:pt x="1684" y="1429"/>
                  </a:lnTo>
                  <a:lnTo>
                    <a:pt x="1714" y="1398"/>
                  </a:lnTo>
                  <a:lnTo>
                    <a:pt x="1741" y="1368"/>
                  </a:lnTo>
                  <a:lnTo>
                    <a:pt x="1768" y="1334"/>
                  </a:lnTo>
                  <a:lnTo>
                    <a:pt x="1793" y="1298"/>
                  </a:lnTo>
                  <a:lnTo>
                    <a:pt x="1817" y="1261"/>
                  </a:lnTo>
                  <a:lnTo>
                    <a:pt x="1838" y="1225"/>
                  </a:lnTo>
                  <a:lnTo>
                    <a:pt x="1856" y="1189"/>
                  </a:lnTo>
                  <a:lnTo>
                    <a:pt x="1875" y="1149"/>
                  </a:lnTo>
                  <a:lnTo>
                    <a:pt x="1890" y="1110"/>
                  </a:lnTo>
                  <a:lnTo>
                    <a:pt x="1902" y="1070"/>
                  </a:lnTo>
                  <a:lnTo>
                    <a:pt x="1914" y="1027"/>
                  </a:lnTo>
                  <a:lnTo>
                    <a:pt x="1923" y="985"/>
                  </a:lnTo>
                  <a:lnTo>
                    <a:pt x="1929" y="942"/>
                  </a:lnTo>
                  <a:lnTo>
                    <a:pt x="1932" y="900"/>
                  </a:lnTo>
                  <a:lnTo>
                    <a:pt x="1935" y="854"/>
                  </a:lnTo>
                  <a:lnTo>
                    <a:pt x="1932" y="812"/>
                  </a:lnTo>
                  <a:lnTo>
                    <a:pt x="1929" y="769"/>
                  </a:lnTo>
                  <a:lnTo>
                    <a:pt x="1923" y="724"/>
                  </a:lnTo>
                  <a:lnTo>
                    <a:pt x="1914" y="684"/>
                  </a:lnTo>
                  <a:lnTo>
                    <a:pt x="1902" y="642"/>
                  </a:lnTo>
                  <a:lnTo>
                    <a:pt x="1890" y="602"/>
                  </a:lnTo>
                  <a:lnTo>
                    <a:pt x="1875" y="563"/>
                  </a:lnTo>
                  <a:lnTo>
                    <a:pt x="1856" y="523"/>
                  </a:lnTo>
                  <a:lnTo>
                    <a:pt x="1838" y="483"/>
                  </a:lnTo>
                  <a:lnTo>
                    <a:pt x="1817" y="447"/>
                  </a:lnTo>
                  <a:lnTo>
                    <a:pt x="1793" y="411"/>
                  </a:lnTo>
                  <a:lnTo>
                    <a:pt x="1768" y="377"/>
                  </a:lnTo>
                  <a:lnTo>
                    <a:pt x="1741" y="344"/>
                  </a:lnTo>
                  <a:lnTo>
                    <a:pt x="1714" y="310"/>
                  </a:lnTo>
                  <a:lnTo>
                    <a:pt x="1684" y="280"/>
                  </a:lnTo>
                  <a:lnTo>
                    <a:pt x="1650" y="250"/>
                  </a:lnTo>
                  <a:lnTo>
                    <a:pt x="1617" y="222"/>
                  </a:lnTo>
                  <a:lnTo>
                    <a:pt x="1583" y="195"/>
                  </a:lnTo>
                  <a:lnTo>
                    <a:pt x="1547" y="170"/>
                  </a:lnTo>
                  <a:lnTo>
                    <a:pt x="1508" y="146"/>
                  </a:lnTo>
                  <a:lnTo>
                    <a:pt x="1468" y="125"/>
                  </a:lnTo>
                  <a:lnTo>
                    <a:pt x="1429" y="104"/>
                  </a:lnTo>
                  <a:lnTo>
                    <a:pt x="1386" y="85"/>
                  </a:lnTo>
                  <a:lnTo>
                    <a:pt x="1344" y="67"/>
                  </a:lnTo>
                  <a:lnTo>
                    <a:pt x="1298" y="52"/>
                  </a:lnTo>
                  <a:lnTo>
                    <a:pt x="1256" y="40"/>
                  </a:lnTo>
                  <a:lnTo>
                    <a:pt x="1207" y="28"/>
                  </a:lnTo>
                  <a:lnTo>
                    <a:pt x="1162" y="19"/>
                  </a:lnTo>
                  <a:lnTo>
                    <a:pt x="1113" y="9"/>
                  </a:lnTo>
                  <a:lnTo>
                    <a:pt x="1065" y="3"/>
                  </a:lnTo>
                  <a:lnTo>
                    <a:pt x="1016" y="0"/>
                  </a:lnTo>
                  <a:lnTo>
                    <a:pt x="968" y="0"/>
                  </a:lnTo>
                </a:path>
              </a:pathLst>
            </a:custGeom>
            <a:solidFill>
              <a:schemeClr val="accent1"/>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84" name="Google Shape;484;p84"/>
            <p:cNvSpPr/>
            <p:nvPr/>
          </p:nvSpPr>
          <p:spPr>
            <a:xfrm>
              <a:off x="4167187" y="3417828"/>
              <a:ext cx="1119300" cy="192900"/>
            </a:xfrm>
            <a:prstGeom prst="rect">
              <a:avLst/>
            </a:prstGeom>
            <a:solidFill>
              <a:schemeClr val="accent1"/>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None/>
              </a:pPr>
              <a:r>
                <a:rPr b="0" i="0" lang="en" sz="900" u="none" cap="none" strike="noStrike">
                  <a:solidFill>
                    <a:srgbClr val="000000"/>
                  </a:solidFill>
                  <a:latin typeface="Arial"/>
                  <a:ea typeface="Arial"/>
                  <a:cs typeface="Arial"/>
                  <a:sym typeface="Arial"/>
                </a:rPr>
                <a:t>Provider/Team </a:t>
              </a:r>
              <a:endParaRPr sz="1100"/>
            </a:p>
          </p:txBody>
        </p:sp>
        <p:sp>
          <p:nvSpPr>
            <p:cNvPr id="485" name="Google Shape;485;p84"/>
            <p:cNvSpPr/>
            <p:nvPr/>
          </p:nvSpPr>
          <p:spPr>
            <a:xfrm>
              <a:off x="3741737" y="3763903"/>
              <a:ext cx="1984375" cy="1630363"/>
            </a:xfrm>
            <a:custGeom>
              <a:rect b="b" l="l" r="r" t="t"/>
              <a:pathLst>
                <a:path extrusionOk="0" h="1027" w="1250">
                  <a:moveTo>
                    <a:pt x="625" y="0"/>
                  </a:moveTo>
                  <a:lnTo>
                    <a:pt x="591" y="0"/>
                  </a:lnTo>
                  <a:lnTo>
                    <a:pt x="561" y="3"/>
                  </a:lnTo>
                  <a:lnTo>
                    <a:pt x="528" y="6"/>
                  </a:lnTo>
                  <a:lnTo>
                    <a:pt x="497" y="9"/>
                  </a:lnTo>
                  <a:lnTo>
                    <a:pt x="467" y="15"/>
                  </a:lnTo>
                  <a:lnTo>
                    <a:pt x="437" y="24"/>
                  </a:lnTo>
                  <a:lnTo>
                    <a:pt x="410" y="30"/>
                  </a:lnTo>
                  <a:lnTo>
                    <a:pt x="382" y="40"/>
                  </a:lnTo>
                  <a:lnTo>
                    <a:pt x="352" y="52"/>
                  </a:lnTo>
                  <a:lnTo>
                    <a:pt x="325" y="61"/>
                  </a:lnTo>
                  <a:lnTo>
                    <a:pt x="300" y="73"/>
                  </a:lnTo>
                  <a:lnTo>
                    <a:pt x="273" y="88"/>
                  </a:lnTo>
                  <a:lnTo>
                    <a:pt x="249" y="103"/>
                  </a:lnTo>
                  <a:lnTo>
                    <a:pt x="228" y="119"/>
                  </a:lnTo>
                  <a:lnTo>
                    <a:pt x="203" y="134"/>
                  </a:lnTo>
                  <a:lnTo>
                    <a:pt x="182" y="149"/>
                  </a:lnTo>
                  <a:lnTo>
                    <a:pt x="161" y="167"/>
                  </a:lnTo>
                  <a:lnTo>
                    <a:pt x="143" y="185"/>
                  </a:lnTo>
                  <a:lnTo>
                    <a:pt x="124" y="207"/>
                  </a:lnTo>
                  <a:lnTo>
                    <a:pt x="106" y="225"/>
                  </a:lnTo>
                  <a:lnTo>
                    <a:pt x="88" y="246"/>
                  </a:lnTo>
                  <a:lnTo>
                    <a:pt x="73" y="267"/>
                  </a:lnTo>
                  <a:lnTo>
                    <a:pt x="61" y="292"/>
                  </a:lnTo>
                  <a:lnTo>
                    <a:pt x="49" y="313"/>
                  </a:lnTo>
                  <a:lnTo>
                    <a:pt x="37" y="337"/>
                  </a:lnTo>
                  <a:lnTo>
                    <a:pt x="27" y="362"/>
                  </a:lnTo>
                  <a:lnTo>
                    <a:pt x="18" y="386"/>
                  </a:lnTo>
                  <a:lnTo>
                    <a:pt x="12" y="410"/>
                  </a:lnTo>
                  <a:lnTo>
                    <a:pt x="6" y="435"/>
                  </a:lnTo>
                  <a:lnTo>
                    <a:pt x="3" y="462"/>
                  </a:lnTo>
                  <a:lnTo>
                    <a:pt x="0" y="486"/>
                  </a:lnTo>
                  <a:lnTo>
                    <a:pt x="0" y="514"/>
                  </a:lnTo>
                  <a:lnTo>
                    <a:pt x="0" y="538"/>
                  </a:lnTo>
                  <a:lnTo>
                    <a:pt x="3" y="565"/>
                  </a:lnTo>
                  <a:lnTo>
                    <a:pt x="6" y="590"/>
                  </a:lnTo>
                  <a:lnTo>
                    <a:pt x="12" y="617"/>
                  </a:lnTo>
                  <a:lnTo>
                    <a:pt x="18" y="641"/>
                  </a:lnTo>
                  <a:lnTo>
                    <a:pt x="27" y="666"/>
                  </a:lnTo>
                  <a:lnTo>
                    <a:pt x="37" y="690"/>
                  </a:lnTo>
                  <a:lnTo>
                    <a:pt x="49" y="711"/>
                  </a:lnTo>
                  <a:lnTo>
                    <a:pt x="61" y="735"/>
                  </a:lnTo>
                  <a:lnTo>
                    <a:pt x="73" y="757"/>
                  </a:lnTo>
                  <a:lnTo>
                    <a:pt x="88" y="778"/>
                  </a:lnTo>
                  <a:lnTo>
                    <a:pt x="106" y="799"/>
                  </a:lnTo>
                  <a:lnTo>
                    <a:pt x="124" y="821"/>
                  </a:lnTo>
                  <a:lnTo>
                    <a:pt x="143" y="839"/>
                  </a:lnTo>
                  <a:lnTo>
                    <a:pt x="161" y="857"/>
                  </a:lnTo>
                  <a:lnTo>
                    <a:pt x="182" y="875"/>
                  </a:lnTo>
                  <a:lnTo>
                    <a:pt x="203" y="894"/>
                  </a:lnTo>
                  <a:lnTo>
                    <a:pt x="228" y="909"/>
                  </a:lnTo>
                  <a:lnTo>
                    <a:pt x="249" y="924"/>
                  </a:lnTo>
                  <a:lnTo>
                    <a:pt x="273" y="939"/>
                  </a:lnTo>
                  <a:lnTo>
                    <a:pt x="300" y="951"/>
                  </a:lnTo>
                  <a:lnTo>
                    <a:pt x="325" y="963"/>
                  </a:lnTo>
                  <a:lnTo>
                    <a:pt x="352" y="976"/>
                  </a:lnTo>
                  <a:lnTo>
                    <a:pt x="379" y="985"/>
                  </a:lnTo>
                  <a:lnTo>
                    <a:pt x="410" y="994"/>
                  </a:lnTo>
                  <a:lnTo>
                    <a:pt x="437" y="1003"/>
                  </a:lnTo>
                  <a:lnTo>
                    <a:pt x="467" y="1009"/>
                  </a:lnTo>
                  <a:lnTo>
                    <a:pt x="497" y="1015"/>
                  </a:lnTo>
                  <a:lnTo>
                    <a:pt x="528" y="1021"/>
                  </a:lnTo>
                  <a:lnTo>
                    <a:pt x="561" y="1024"/>
                  </a:lnTo>
                  <a:lnTo>
                    <a:pt x="591" y="1024"/>
                  </a:lnTo>
                  <a:lnTo>
                    <a:pt x="625" y="1027"/>
                  </a:lnTo>
                  <a:lnTo>
                    <a:pt x="655" y="1024"/>
                  </a:lnTo>
                  <a:lnTo>
                    <a:pt x="689" y="1024"/>
                  </a:lnTo>
                  <a:lnTo>
                    <a:pt x="719" y="1021"/>
                  </a:lnTo>
                  <a:lnTo>
                    <a:pt x="749" y="1015"/>
                  </a:lnTo>
                  <a:lnTo>
                    <a:pt x="780" y="1009"/>
                  </a:lnTo>
                  <a:lnTo>
                    <a:pt x="810" y="1003"/>
                  </a:lnTo>
                  <a:lnTo>
                    <a:pt x="840" y="994"/>
                  </a:lnTo>
                  <a:lnTo>
                    <a:pt x="867" y="985"/>
                  </a:lnTo>
                  <a:lnTo>
                    <a:pt x="895" y="976"/>
                  </a:lnTo>
                  <a:lnTo>
                    <a:pt x="922" y="963"/>
                  </a:lnTo>
                  <a:lnTo>
                    <a:pt x="949" y="951"/>
                  </a:lnTo>
                  <a:lnTo>
                    <a:pt x="974" y="939"/>
                  </a:lnTo>
                  <a:lnTo>
                    <a:pt x="998" y="924"/>
                  </a:lnTo>
                  <a:lnTo>
                    <a:pt x="1022" y="909"/>
                  </a:lnTo>
                  <a:lnTo>
                    <a:pt x="1043" y="894"/>
                  </a:lnTo>
                  <a:lnTo>
                    <a:pt x="1068" y="875"/>
                  </a:lnTo>
                  <a:lnTo>
                    <a:pt x="1086" y="857"/>
                  </a:lnTo>
                  <a:lnTo>
                    <a:pt x="1107" y="839"/>
                  </a:lnTo>
                  <a:lnTo>
                    <a:pt x="1125" y="821"/>
                  </a:lnTo>
                  <a:lnTo>
                    <a:pt x="1143" y="799"/>
                  </a:lnTo>
                  <a:lnTo>
                    <a:pt x="1159" y="778"/>
                  </a:lnTo>
                  <a:lnTo>
                    <a:pt x="1174" y="757"/>
                  </a:lnTo>
                  <a:lnTo>
                    <a:pt x="1189" y="735"/>
                  </a:lnTo>
                  <a:lnTo>
                    <a:pt x="1201" y="711"/>
                  </a:lnTo>
                  <a:lnTo>
                    <a:pt x="1213" y="690"/>
                  </a:lnTo>
                  <a:lnTo>
                    <a:pt x="1222" y="666"/>
                  </a:lnTo>
                  <a:lnTo>
                    <a:pt x="1231" y="641"/>
                  </a:lnTo>
                  <a:lnTo>
                    <a:pt x="1237" y="617"/>
                  </a:lnTo>
                  <a:lnTo>
                    <a:pt x="1244" y="590"/>
                  </a:lnTo>
                  <a:lnTo>
                    <a:pt x="1247" y="565"/>
                  </a:lnTo>
                  <a:lnTo>
                    <a:pt x="1250" y="538"/>
                  </a:lnTo>
                  <a:lnTo>
                    <a:pt x="1250" y="514"/>
                  </a:lnTo>
                  <a:lnTo>
                    <a:pt x="1250" y="486"/>
                  </a:lnTo>
                  <a:lnTo>
                    <a:pt x="1247" y="462"/>
                  </a:lnTo>
                  <a:lnTo>
                    <a:pt x="1244" y="435"/>
                  </a:lnTo>
                  <a:lnTo>
                    <a:pt x="1237" y="410"/>
                  </a:lnTo>
                  <a:lnTo>
                    <a:pt x="1231" y="386"/>
                  </a:lnTo>
                  <a:lnTo>
                    <a:pt x="1222" y="362"/>
                  </a:lnTo>
                  <a:lnTo>
                    <a:pt x="1213" y="337"/>
                  </a:lnTo>
                  <a:lnTo>
                    <a:pt x="1201" y="313"/>
                  </a:lnTo>
                  <a:lnTo>
                    <a:pt x="1189" y="292"/>
                  </a:lnTo>
                  <a:lnTo>
                    <a:pt x="1174" y="267"/>
                  </a:lnTo>
                  <a:lnTo>
                    <a:pt x="1159" y="246"/>
                  </a:lnTo>
                  <a:lnTo>
                    <a:pt x="1143" y="225"/>
                  </a:lnTo>
                  <a:lnTo>
                    <a:pt x="1125" y="207"/>
                  </a:lnTo>
                  <a:lnTo>
                    <a:pt x="1107" y="185"/>
                  </a:lnTo>
                  <a:lnTo>
                    <a:pt x="1086" y="167"/>
                  </a:lnTo>
                  <a:lnTo>
                    <a:pt x="1068" y="149"/>
                  </a:lnTo>
                  <a:lnTo>
                    <a:pt x="1043" y="134"/>
                  </a:lnTo>
                  <a:lnTo>
                    <a:pt x="1022" y="119"/>
                  </a:lnTo>
                  <a:lnTo>
                    <a:pt x="998" y="103"/>
                  </a:lnTo>
                  <a:lnTo>
                    <a:pt x="974" y="88"/>
                  </a:lnTo>
                  <a:lnTo>
                    <a:pt x="949" y="73"/>
                  </a:lnTo>
                  <a:lnTo>
                    <a:pt x="922" y="61"/>
                  </a:lnTo>
                  <a:lnTo>
                    <a:pt x="895" y="52"/>
                  </a:lnTo>
                  <a:lnTo>
                    <a:pt x="867" y="40"/>
                  </a:lnTo>
                  <a:lnTo>
                    <a:pt x="840" y="30"/>
                  </a:lnTo>
                  <a:lnTo>
                    <a:pt x="810" y="24"/>
                  </a:lnTo>
                  <a:lnTo>
                    <a:pt x="780" y="15"/>
                  </a:lnTo>
                  <a:lnTo>
                    <a:pt x="749" y="9"/>
                  </a:lnTo>
                  <a:lnTo>
                    <a:pt x="719" y="6"/>
                  </a:lnTo>
                  <a:lnTo>
                    <a:pt x="689" y="3"/>
                  </a:lnTo>
                  <a:lnTo>
                    <a:pt x="655" y="0"/>
                  </a:lnTo>
                  <a:lnTo>
                    <a:pt x="625" y="0"/>
                  </a:lnTo>
                </a:path>
              </a:pathLst>
            </a:custGeom>
            <a:solidFill>
              <a:srgbClr val="000000"/>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86" name="Google Shape;486;p84"/>
            <p:cNvSpPr/>
            <p:nvPr/>
          </p:nvSpPr>
          <p:spPr>
            <a:xfrm>
              <a:off x="4132262" y="4549715"/>
              <a:ext cx="1203300" cy="652500"/>
            </a:xfrm>
            <a:prstGeom prst="rect">
              <a:avLst/>
            </a:prstGeom>
            <a:no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87" name="Google Shape;487;p84"/>
            <p:cNvSpPr/>
            <p:nvPr/>
          </p:nvSpPr>
          <p:spPr>
            <a:xfrm>
              <a:off x="4141787" y="4003615"/>
              <a:ext cx="1193400" cy="1929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None/>
              </a:pPr>
              <a:r>
                <a:rPr b="0" i="0" lang="en" sz="900" u="none" cap="none" strike="noStrike">
                  <a:solidFill>
                    <a:schemeClr val="lt1"/>
                  </a:solidFill>
                  <a:latin typeface="Arial"/>
                  <a:ea typeface="Arial"/>
                  <a:cs typeface="Arial"/>
                  <a:sym typeface="Arial"/>
                </a:rPr>
                <a:t>Family &amp; Social </a:t>
              </a:r>
              <a:endParaRPr sz="1100"/>
            </a:p>
          </p:txBody>
        </p:sp>
        <p:sp>
          <p:nvSpPr>
            <p:cNvPr id="488" name="Google Shape;488;p84"/>
            <p:cNvSpPr/>
            <p:nvPr/>
          </p:nvSpPr>
          <p:spPr>
            <a:xfrm>
              <a:off x="4402137" y="4202053"/>
              <a:ext cx="665400" cy="1929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None/>
              </a:pPr>
              <a:r>
                <a:rPr b="0" i="0" lang="en" sz="900" u="none" cap="none" strike="noStrike">
                  <a:solidFill>
                    <a:schemeClr val="lt1"/>
                  </a:solidFill>
                  <a:latin typeface="Arial"/>
                  <a:ea typeface="Arial"/>
                  <a:cs typeface="Arial"/>
                  <a:sym typeface="Arial"/>
                </a:rPr>
                <a:t>Supports</a:t>
              </a:r>
              <a:endParaRPr sz="1100"/>
            </a:p>
          </p:txBody>
        </p:sp>
        <p:sp>
          <p:nvSpPr>
            <p:cNvPr id="489" name="Google Shape;489;p84"/>
            <p:cNvSpPr/>
            <p:nvPr/>
          </p:nvSpPr>
          <p:spPr>
            <a:xfrm>
              <a:off x="4121150" y="4411603"/>
              <a:ext cx="1225551" cy="982662"/>
            </a:xfrm>
            <a:custGeom>
              <a:rect b="b" l="l" r="r" t="t"/>
              <a:pathLst>
                <a:path extrusionOk="0" h="684" w="794">
                  <a:moveTo>
                    <a:pt x="397" y="0"/>
                  </a:moveTo>
                  <a:lnTo>
                    <a:pt x="376" y="0"/>
                  </a:lnTo>
                  <a:lnTo>
                    <a:pt x="354" y="0"/>
                  </a:lnTo>
                  <a:lnTo>
                    <a:pt x="336" y="4"/>
                  </a:lnTo>
                  <a:lnTo>
                    <a:pt x="315" y="7"/>
                  </a:lnTo>
                  <a:lnTo>
                    <a:pt x="297" y="10"/>
                  </a:lnTo>
                  <a:lnTo>
                    <a:pt x="279" y="16"/>
                  </a:lnTo>
                  <a:lnTo>
                    <a:pt x="260" y="19"/>
                  </a:lnTo>
                  <a:lnTo>
                    <a:pt x="242" y="25"/>
                  </a:lnTo>
                  <a:lnTo>
                    <a:pt x="206" y="40"/>
                  </a:lnTo>
                  <a:lnTo>
                    <a:pt x="172" y="58"/>
                  </a:lnTo>
                  <a:lnTo>
                    <a:pt x="142" y="76"/>
                  </a:lnTo>
                  <a:lnTo>
                    <a:pt x="115" y="98"/>
                  </a:lnTo>
                  <a:lnTo>
                    <a:pt x="91" y="122"/>
                  </a:lnTo>
                  <a:lnTo>
                    <a:pt x="66" y="149"/>
                  </a:lnTo>
                  <a:lnTo>
                    <a:pt x="57" y="165"/>
                  </a:lnTo>
                  <a:lnTo>
                    <a:pt x="45" y="177"/>
                  </a:lnTo>
                  <a:lnTo>
                    <a:pt x="36" y="192"/>
                  </a:lnTo>
                  <a:lnTo>
                    <a:pt x="30" y="207"/>
                  </a:lnTo>
                  <a:lnTo>
                    <a:pt x="21" y="222"/>
                  </a:lnTo>
                  <a:lnTo>
                    <a:pt x="15" y="241"/>
                  </a:lnTo>
                  <a:lnTo>
                    <a:pt x="12" y="256"/>
                  </a:lnTo>
                  <a:lnTo>
                    <a:pt x="6" y="271"/>
                  </a:lnTo>
                  <a:lnTo>
                    <a:pt x="3" y="289"/>
                  </a:lnTo>
                  <a:lnTo>
                    <a:pt x="0" y="307"/>
                  </a:lnTo>
                  <a:lnTo>
                    <a:pt x="0" y="323"/>
                  </a:lnTo>
                  <a:lnTo>
                    <a:pt x="0" y="341"/>
                  </a:lnTo>
                  <a:lnTo>
                    <a:pt x="0" y="359"/>
                  </a:lnTo>
                  <a:lnTo>
                    <a:pt x="0" y="377"/>
                  </a:lnTo>
                  <a:lnTo>
                    <a:pt x="3" y="392"/>
                  </a:lnTo>
                  <a:lnTo>
                    <a:pt x="6" y="411"/>
                  </a:lnTo>
                  <a:lnTo>
                    <a:pt x="12" y="426"/>
                  </a:lnTo>
                  <a:lnTo>
                    <a:pt x="15" y="444"/>
                  </a:lnTo>
                  <a:lnTo>
                    <a:pt x="21" y="459"/>
                  </a:lnTo>
                  <a:lnTo>
                    <a:pt x="30" y="475"/>
                  </a:lnTo>
                  <a:lnTo>
                    <a:pt x="36" y="490"/>
                  </a:lnTo>
                  <a:lnTo>
                    <a:pt x="45" y="505"/>
                  </a:lnTo>
                  <a:lnTo>
                    <a:pt x="57" y="517"/>
                  </a:lnTo>
                  <a:lnTo>
                    <a:pt x="66" y="532"/>
                  </a:lnTo>
                  <a:lnTo>
                    <a:pt x="91" y="560"/>
                  </a:lnTo>
                  <a:lnTo>
                    <a:pt x="115" y="584"/>
                  </a:lnTo>
                  <a:lnTo>
                    <a:pt x="142" y="605"/>
                  </a:lnTo>
                  <a:lnTo>
                    <a:pt x="172" y="623"/>
                  </a:lnTo>
                  <a:lnTo>
                    <a:pt x="206" y="642"/>
                  </a:lnTo>
                  <a:lnTo>
                    <a:pt x="242" y="657"/>
                  </a:lnTo>
                  <a:lnTo>
                    <a:pt x="260" y="663"/>
                  </a:lnTo>
                  <a:lnTo>
                    <a:pt x="279" y="666"/>
                  </a:lnTo>
                  <a:lnTo>
                    <a:pt x="297" y="672"/>
                  </a:lnTo>
                  <a:lnTo>
                    <a:pt x="315" y="675"/>
                  </a:lnTo>
                  <a:lnTo>
                    <a:pt x="336" y="678"/>
                  </a:lnTo>
                  <a:lnTo>
                    <a:pt x="354" y="681"/>
                  </a:lnTo>
                  <a:lnTo>
                    <a:pt x="376" y="681"/>
                  </a:lnTo>
                  <a:lnTo>
                    <a:pt x="397" y="684"/>
                  </a:lnTo>
                  <a:lnTo>
                    <a:pt x="418" y="681"/>
                  </a:lnTo>
                  <a:lnTo>
                    <a:pt x="436" y="681"/>
                  </a:lnTo>
                  <a:lnTo>
                    <a:pt x="458" y="678"/>
                  </a:lnTo>
                  <a:lnTo>
                    <a:pt x="476" y="675"/>
                  </a:lnTo>
                  <a:lnTo>
                    <a:pt x="497" y="672"/>
                  </a:lnTo>
                  <a:lnTo>
                    <a:pt x="515" y="666"/>
                  </a:lnTo>
                  <a:lnTo>
                    <a:pt x="533" y="663"/>
                  </a:lnTo>
                  <a:lnTo>
                    <a:pt x="552" y="657"/>
                  </a:lnTo>
                  <a:lnTo>
                    <a:pt x="585" y="642"/>
                  </a:lnTo>
                  <a:lnTo>
                    <a:pt x="618" y="623"/>
                  </a:lnTo>
                  <a:lnTo>
                    <a:pt x="649" y="605"/>
                  </a:lnTo>
                  <a:lnTo>
                    <a:pt x="679" y="584"/>
                  </a:lnTo>
                  <a:lnTo>
                    <a:pt x="703" y="560"/>
                  </a:lnTo>
                  <a:lnTo>
                    <a:pt x="727" y="532"/>
                  </a:lnTo>
                  <a:lnTo>
                    <a:pt x="737" y="517"/>
                  </a:lnTo>
                  <a:lnTo>
                    <a:pt x="746" y="505"/>
                  </a:lnTo>
                  <a:lnTo>
                    <a:pt x="755" y="490"/>
                  </a:lnTo>
                  <a:lnTo>
                    <a:pt x="764" y="475"/>
                  </a:lnTo>
                  <a:lnTo>
                    <a:pt x="770" y="459"/>
                  </a:lnTo>
                  <a:lnTo>
                    <a:pt x="776" y="441"/>
                  </a:lnTo>
                  <a:lnTo>
                    <a:pt x="782" y="426"/>
                  </a:lnTo>
                  <a:lnTo>
                    <a:pt x="785" y="411"/>
                  </a:lnTo>
                  <a:lnTo>
                    <a:pt x="791" y="392"/>
                  </a:lnTo>
                  <a:lnTo>
                    <a:pt x="791" y="377"/>
                  </a:lnTo>
                  <a:lnTo>
                    <a:pt x="794" y="359"/>
                  </a:lnTo>
                  <a:lnTo>
                    <a:pt x="794" y="341"/>
                  </a:lnTo>
                  <a:lnTo>
                    <a:pt x="794" y="323"/>
                  </a:lnTo>
                  <a:lnTo>
                    <a:pt x="791" y="307"/>
                  </a:lnTo>
                  <a:lnTo>
                    <a:pt x="791" y="289"/>
                  </a:lnTo>
                  <a:lnTo>
                    <a:pt x="785" y="271"/>
                  </a:lnTo>
                  <a:lnTo>
                    <a:pt x="782" y="256"/>
                  </a:lnTo>
                  <a:lnTo>
                    <a:pt x="776" y="241"/>
                  </a:lnTo>
                  <a:lnTo>
                    <a:pt x="770" y="222"/>
                  </a:lnTo>
                  <a:lnTo>
                    <a:pt x="764" y="207"/>
                  </a:lnTo>
                  <a:lnTo>
                    <a:pt x="755" y="192"/>
                  </a:lnTo>
                  <a:lnTo>
                    <a:pt x="746" y="177"/>
                  </a:lnTo>
                  <a:lnTo>
                    <a:pt x="737" y="165"/>
                  </a:lnTo>
                  <a:lnTo>
                    <a:pt x="727" y="149"/>
                  </a:lnTo>
                  <a:lnTo>
                    <a:pt x="703" y="122"/>
                  </a:lnTo>
                  <a:lnTo>
                    <a:pt x="679" y="98"/>
                  </a:lnTo>
                  <a:lnTo>
                    <a:pt x="649" y="76"/>
                  </a:lnTo>
                  <a:lnTo>
                    <a:pt x="618" y="58"/>
                  </a:lnTo>
                  <a:lnTo>
                    <a:pt x="585" y="40"/>
                  </a:lnTo>
                  <a:lnTo>
                    <a:pt x="552" y="25"/>
                  </a:lnTo>
                  <a:lnTo>
                    <a:pt x="533" y="19"/>
                  </a:lnTo>
                  <a:lnTo>
                    <a:pt x="515" y="16"/>
                  </a:lnTo>
                  <a:lnTo>
                    <a:pt x="497" y="10"/>
                  </a:lnTo>
                  <a:lnTo>
                    <a:pt x="476" y="7"/>
                  </a:lnTo>
                  <a:lnTo>
                    <a:pt x="458" y="4"/>
                  </a:lnTo>
                  <a:lnTo>
                    <a:pt x="436" y="0"/>
                  </a:lnTo>
                  <a:lnTo>
                    <a:pt x="418" y="0"/>
                  </a:lnTo>
                  <a:lnTo>
                    <a:pt x="397" y="0"/>
                  </a:lnTo>
                </a:path>
              </a:pathLst>
            </a:custGeom>
            <a:solidFill>
              <a:srgbClr val="719559"/>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90" name="Google Shape;490;p84"/>
            <p:cNvSpPr/>
            <p:nvPr/>
          </p:nvSpPr>
          <p:spPr>
            <a:xfrm>
              <a:off x="4384675" y="4705291"/>
              <a:ext cx="700200" cy="1929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None/>
              </a:pPr>
              <a:r>
                <a:rPr b="0" i="0" lang="en" sz="900" u="none" cap="none" strike="noStrike">
                  <a:solidFill>
                    <a:srgbClr val="000000"/>
                  </a:solidFill>
                  <a:latin typeface="Arial"/>
                  <a:ea typeface="Arial"/>
                  <a:cs typeface="Arial"/>
                  <a:sym typeface="Arial"/>
                </a:rPr>
                <a:t>Individual</a:t>
              </a:r>
              <a:endParaRPr sz="1100"/>
            </a:p>
          </p:txBody>
        </p:sp>
        <p:sp>
          <p:nvSpPr>
            <p:cNvPr id="491" name="Google Shape;491;p84"/>
            <p:cNvSpPr/>
            <p:nvPr/>
          </p:nvSpPr>
          <p:spPr>
            <a:xfrm>
              <a:off x="4452937" y="4898965"/>
              <a:ext cx="564600" cy="1929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None/>
              </a:pPr>
              <a:r>
                <a:rPr b="0" i="0" lang="en" sz="900" u="none" cap="none" strike="noStrike">
                  <a:solidFill>
                    <a:srgbClr val="000000"/>
                  </a:solidFill>
                  <a:latin typeface="Arial"/>
                  <a:ea typeface="Arial"/>
                  <a:cs typeface="Arial"/>
                  <a:sym typeface="Arial"/>
                </a:rPr>
                <a:t>Patient </a:t>
              </a:r>
              <a:endParaRPr sz="1100"/>
            </a:p>
          </p:txBody>
        </p:sp>
        <p:cxnSp>
          <p:nvCxnSpPr>
            <p:cNvPr id="492" name="Google Shape;492;p84"/>
            <p:cNvCxnSpPr/>
            <p:nvPr/>
          </p:nvCxnSpPr>
          <p:spPr>
            <a:xfrm rot="5400000">
              <a:off x="4703800" y="6190696"/>
              <a:ext cx="228900" cy="1800"/>
            </a:xfrm>
            <a:prstGeom prst="straightConnector1">
              <a:avLst/>
            </a:prstGeom>
            <a:noFill/>
            <a:ln cap="flat" cmpd="sng" w="7150">
              <a:solidFill>
                <a:schemeClr val="lt1"/>
              </a:solidFill>
              <a:prstDash val="solid"/>
              <a:round/>
              <a:headEnd len="sm" w="sm" type="none"/>
              <a:tailEnd len="med" w="med" type="stealth"/>
            </a:ln>
          </p:spPr>
        </p:cxnSp>
      </p:grpSp>
      <p:sp>
        <p:nvSpPr>
          <p:cNvPr id="493" name="Google Shape;493;p84"/>
          <p:cNvSpPr txBox="1"/>
          <p:nvPr/>
        </p:nvSpPr>
        <p:spPr>
          <a:xfrm>
            <a:off x="903246" y="4763679"/>
            <a:ext cx="6559800" cy="346200"/>
          </a:xfrm>
          <a:prstGeom prst="rect">
            <a:avLst/>
          </a:prstGeom>
          <a:noFill/>
          <a:ln>
            <a:noFill/>
          </a:ln>
        </p:spPr>
        <p:txBody>
          <a:bodyPr anchorCtr="0" anchor="t" bIns="34275" lIns="68575" spcFirstLastPara="1" rIns="68575" wrap="square" tIns="34275">
            <a:spAutoFit/>
          </a:bodyPr>
          <a:lstStyle/>
          <a:p>
            <a:pPr indent="0" lvl="0" marL="0" marR="0" rtl="0" algn="l">
              <a:lnSpc>
                <a:spcPct val="100000"/>
              </a:lnSpc>
              <a:spcBef>
                <a:spcPts val="0"/>
              </a:spcBef>
              <a:spcAft>
                <a:spcPts val="0"/>
              </a:spcAft>
              <a:buNone/>
            </a:pPr>
            <a:r>
              <a:rPr b="0" i="1" lang="en" sz="900" u="none" cap="none" strike="noStrike">
                <a:solidFill>
                  <a:schemeClr val="lt1"/>
                </a:solidFill>
                <a:latin typeface="Arial"/>
                <a:ea typeface="Arial"/>
                <a:cs typeface="Arial"/>
                <a:sym typeface="Arial"/>
              </a:rPr>
              <a:t>Stephen Taplin,</a:t>
            </a:r>
            <a:r>
              <a:rPr b="0" i="0" lang="en" sz="900" u="none" cap="none" strike="noStrike">
                <a:solidFill>
                  <a:schemeClr val="lt1"/>
                </a:solidFill>
                <a:latin typeface="Arial"/>
                <a:ea typeface="Arial"/>
                <a:cs typeface="Arial"/>
                <a:sym typeface="Arial"/>
              </a:rPr>
              <a:t> Introduction: Understanding and Influencing Multilevel Factors Across the Cancer Continuum. NCI  Multilevel Interventions in Health Care: Building the Foundation for Future Research Meeting, March 4, 2011</a:t>
            </a:r>
            <a:r>
              <a:rPr b="0" i="1" lang="en" sz="900" u="none" cap="none" strike="noStrike">
                <a:solidFill>
                  <a:schemeClr val="lt1"/>
                </a:solidFill>
                <a:latin typeface="Arial"/>
                <a:ea typeface="Arial"/>
                <a:cs typeface="Arial"/>
                <a:sym typeface="Arial"/>
              </a:rPr>
              <a:t> </a:t>
            </a:r>
            <a:endParaRPr b="0" i="0" sz="900" u="none" cap="none" strike="noStrike">
              <a:solidFill>
                <a:schemeClr val="lt1"/>
              </a:solidFill>
              <a:latin typeface="Arial"/>
              <a:ea typeface="Arial"/>
              <a:cs typeface="Arial"/>
              <a:sym typeface="Arial"/>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97" name="Shape 497"/>
        <p:cNvGrpSpPr/>
        <p:nvPr/>
      </p:nvGrpSpPr>
      <p:grpSpPr>
        <a:xfrm>
          <a:off x="0" y="0"/>
          <a:ext cx="0" cy="0"/>
          <a:chOff x="0" y="0"/>
          <a:chExt cx="0" cy="0"/>
        </a:xfrm>
      </p:grpSpPr>
      <p:pic>
        <p:nvPicPr>
          <p:cNvPr id="498" name="Google Shape;498;p85"/>
          <p:cNvPicPr preferRelativeResize="0"/>
          <p:nvPr/>
        </p:nvPicPr>
        <p:blipFill rotWithShape="1">
          <a:blip r:embed="rId3">
            <a:alphaModFix/>
          </a:blip>
          <a:srcRect b="0" l="0" r="0" t="0"/>
          <a:stretch/>
        </p:blipFill>
        <p:spPr>
          <a:xfrm>
            <a:off x="38838" y="115237"/>
            <a:ext cx="9105162" cy="4913026"/>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02" name="Shape 502"/>
        <p:cNvGrpSpPr/>
        <p:nvPr/>
      </p:nvGrpSpPr>
      <p:grpSpPr>
        <a:xfrm>
          <a:off x="0" y="0"/>
          <a:ext cx="0" cy="0"/>
          <a:chOff x="0" y="0"/>
          <a:chExt cx="0" cy="0"/>
        </a:xfrm>
      </p:grpSpPr>
      <p:pic>
        <p:nvPicPr>
          <p:cNvPr id="503" name="Google Shape;503;p86"/>
          <p:cNvPicPr preferRelativeResize="0"/>
          <p:nvPr/>
        </p:nvPicPr>
        <p:blipFill rotWithShape="1">
          <a:blip r:embed="rId3">
            <a:alphaModFix/>
          </a:blip>
          <a:srcRect b="0" l="0" r="0" t="0"/>
          <a:stretch/>
        </p:blipFill>
        <p:spPr>
          <a:xfrm>
            <a:off x="1399419" y="289280"/>
            <a:ext cx="6345162" cy="4564939"/>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07" name="Shape 507"/>
        <p:cNvGrpSpPr/>
        <p:nvPr/>
      </p:nvGrpSpPr>
      <p:grpSpPr>
        <a:xfrm>
          <a:off x="0" y="0"/>
          <a:ext cx="0" cy="0"/>
          <a:chOff x="0" y="0"/>
          <a:chExt cx="0" cy="0"/>
        </a:xfrm>
      </p:grpSpPr>
      <p:sp>
        <p:nvSpPr>
          <p:cNvPr id="508" name="Google Shape;508;p87"/>
          <p:cNvSpPr txBox="1"/>
          <p:nvPr>
            <p:ph type="title"/>
          </p:nvPr>
        </p:nvSpPr>
        <p:spPr>
          <a:xfrm>
            <a:off x="204755" y="309838"/>
            <a:ext cx="6440100" cy="994200"/>
          </a:xfrm>
          <a:prstGeom prst="rect">
            <a:avLst/>
          </a:prstGeom>
          <a:noFill/>
          <a:ln>
            <a:noFill/>
          </a:ln>
        </p:spPr>
        <p:txBody>
          <a:bodyPr anchorCtr="0" anchor="ctr" bIns="34275" lIns="68575" spcFirstLastPara="1" rIns="68575" wrap="square" tIns="34275">
            <a:normAutofit/>
          </a:bodyPr>
          <a:lstStyle/>
          <a:p>
            <a:pPr indent="0" lvl="0" marL="0" rtl="0" algn="l">
              <a:lnSpc>
                <a:spcPct val="90000"/>
              </a:lnSpc>
              <a:spcBef>
                <a:spcPts val="0"/>
              </a:spcBef>
              <a:spcAft>
                <a:spcPts val="0"/>
              </a:spcAft>
              <a:buSzPts val="3000"/>
              <a:buNone/>
            </a:pPr>
            <a:r>
              <a:rPr lang="en"/>
              <a:t>Health Disparities within Health System Framework (Kilbourne)</a:t>
            </a:r>
            <a:endParaRPr/>
          </a:p>
        </p:txBody>
      </p:sp>
      <p:pic>
        <p:nvPicPr>
          <p:cNvPr id="509" name="Google Shape;509;p87"/>
          <p:cNvPicPr preferRelativeResize="0"/>
          <p:nvPr/>
        </p:nvPicPr>
        <p:blipFill rotWithShape="1">
          <a:blip r:embed="rId3">
            <a:alphaModFix/>
          </a:blip>
          <a:srcRect b="0" l="0" r="0" t="0"/>
          <a:stretch/>
        </p:blipFill>
        <p:spPr>
          <a:xfrm>
            <a:off x="775234" y="1476602"/>
            <a:ext cx="5677591" cy="3004722"/>
          </a:xfrm>
          <a:prstGeom prst="rect">
            <a:avLst/>
          </a:prstGeom>
          <a:noFill/>
          <a:ln>
            <a:noFill/>
          </a:ln>
        </p:spPr>
      </p:pic>
      <p:sp>
        <p:nvSpPr>
          <p:cNvPr id="510" name="Google Shape;510;p87"/>
          <p:cNvSpPr txBox="1"/>
          <p:nvPr/>
        </p:nvSpPr>
        <p:spPr>
          <a:xfrm>
            <a:off x="6783951" y="4481323"/>
            <a:ext cx="1112700" cy="346200"/>
          </a:xfrm>
          <a:prstGeom prst="rect">
            <a:avLst/>
          </a:prstGeom>
          <a:noFill/>
          <a:ln>
            <a:noFill/>
          </a:ln>
        </p:spPr>
        <p:txBody>
          <a:bodyPr anchorCtr="0" anchor="t" bIns="34275" lIns="68575" spcFirstLastPara="1" rIns="68575" wrap="square" tIns="34275">
            <a:spAutoFit/>
          </a:bodyPr>
          <a:lstStyle/>
          <a:p>
            <a:pPr indent="0" lvl="0" marL="0" marR="0" rtl="0" algn="l">
              <a:lnSpc>
                <a:spcPct val="100000"/>
              </a:lnSpc>
              <a:spcBef>
                <a:spcPts val="0"/>
              </a:spcBef>
              <a:spcAft>
                <a:spcPts val="0"/>
              </a:spcAft>
              <a:buNone/>
            </a:pPr>
            <a:r>
              <a:rPr b="0" i="0" lang="en" sz="900" u="none" cap="none" strike="noStrike">
                <a:solidFill>
                  <a:srgbClr val="000000"/>
                </a:solidFill>
                <a:latin typeface="Arial"/>
                <a:ea typeface="Arial"/>
                <a:cs typeface="Arial"/>
                <a:sym typeface="Arial"/>
              </a:rPr>
              <a:t>Kilbourne. AJPH, 2006</a:t>
            </a:r>
            <a:endParaRPr sz="1100"/>
          </a:p>
        </p:txBody>
      </p:sp>
      <p:pic>
        <p:nvPicPr>
          <p:cNvPr descr="A close-up of a logo&#10;&#10;Description automatically generated" id="511" name="Google Shape;511;p87"/>
          <p:cNvPicPr preferRelativeResize="0"/>
          <p:nvPr/>
        </p:nvPicPr>
        <p:blipFill rotWithShape="1">
          <a:blip r:embed="rId4">
            <a:alphaModFix/>
          </a:blip>
          <a:srcRect b="0" l="0" r="0" t="0"/>
          <a:stretch/>
        </p:blipFill>
        <p:spPr>
          <a:xfrm>
            <a:off x="6578600" y="135726"/>
            <a:ext cx="2565400" cy="748907"/>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15" name="Shape 515"/>
        <p:cNvGrpSpPr/>
        <p:nvPr/>
      </p:nvGrpSpPr>
      <p:grpSpPr>
        <a:xfrm>
          <a:off x="0" y="0"/>
          <a:ext cx="0" cy="0"/>
          <a:chOff x="0" y="0"/>
          <a:chExt cx="0" cy="0"/>
        </a:xfrm>
      </p:grpSpPr>
      <p:pic>
        <p:nvPicPr>
          <p:cNvPr id="516" name="Google Shape;516;p88"/>
          <p:cNvPicPr preferRelativeResize="0"/>
          <p:nvPr/>
        </p:nvPicPr>
        <p:blipFill rotWithShape="1">
          <a:blip r:embed="rId3">
            <a:alphaModFix/>
          </a:blip>
          <a:srcRect b="0" l="0" r="0" t="0"/>
          <a:stretch/>
        </p:blipFill>
        <p:spPr>
          <a:xfrm>
            <a:off x="1738110" y="1236508"/>
            <a:ext cx="4632211" cy="3304943"/>
          </a:xfrm>
          <a:prstGeom prst="rect">
            <a:avLst/>
          </a:prstGeom>
          <a:noFill/>
          <a:ln>
            <a:noFill/>
          </a:ln>
        </p:spPr>
      </p:pic>
      <p:sp>
        <p:nvSpPr>
          <p:cNvPr id="517" name="Google Shape;517;p88"/>
          <p:cNvSpPr txBox="1"/>
          <p:nvPr>
            <p:ph type="title"/>
          </p:nvPr>
        </p:nvSpPr>
        <p:spPr>
          <a:xfrm>
            <a:off x="314917" y="242335"/>
            <a:ext cx="6055500" cy="994200"/>
          </a:xfrm>
          <a:prstGeom prst="rect">
            <a:avLst/>
          </a:prstGeom>
          <a:noFill/>
          <a:ln>
            <a:noFill/>
          </a:ln>
        </p:spPr>
        <p:txBody>
          <a:bodyPr anchorCtr="0" anchor="ctr" bIns="34275" lIns="68575" spcFirstLastPara="1" rIns="68575" wrap="square" tIns="34275">
            <a:normAutofit/>
          </a:bodyPr>
          <a:lstStyle/>
          <a:p>
            <a:pPr indent="0" lvl="0" marL="0" rtl="0" algn="l">
              <a:lnSpc>
                <a:spcPct val="90000"/>
              </a:lnSpc>
              <a:spcBef>
                <a:spcPts val="0"/>
              </a:spcBef>
              <a:spcAft>
                <a:spcPts val="0"/>
              </a:spcAft>
              <a:buSzPts val="3000"/>
              <a:buNone/>
            </a:pPr>
            <a:r>
              <a:rPr lang="en"/>
              <a:t>Health Disparities within Health Care Framework (Kilbourne)</a:t>
            </a:r>
            <a:endParaRPr/>
          </a:p>
        </p:txBody>
      </p:sp>
      <p:sp>
        <p:nvSpPr>
          <p:cNvPr id="518" name="Google Shape;518;p88"/>
          <p:cNvSpPr txBox="1"/>
          <p:nvPr/>
        </p:nvSpPr>
        <p:spPr>
          <a:xfrm>
            <a:off x="7323513" y="4217324"/>
            <a:ext cx="1059600" cy="346200"/>
          </a:xfrm>
          <a:prstGeom prst="rect">
            <a:avLst/>
          </a:prstGeom>
          <a:noFill/>
          <a:ln>
            <a:noFill/>
          </a:ln>
        </p:spPr>
        <p:txBody>
          <a:bodyPr anchorCtr="0" anchor="t" bIns="34275" lIns="68575" spcFirstLastPara="1" rIns="68575" wrap="square" tIns="34275">
            <a:spAutoFit/>
          </a:bodyPr>
          <a:lstStyle/>
          <a:p>
            <a:pPr indent="0" lvl="0" marL="0" marR="0" rtl="0" algn="l">
              <a:lnSpc>
                <a:spcPct val="100000"/>
              </a:lnSpc>
              <a:spcBef>
                <a:spcPts val="0"/>
              </a:spcBef>
              <a:spcAft>
                <a:spcPts val="0"/>
              </a:spcAft>
              <a:buNone/>
            </a:pPr>
            <a:r>
              <a:rPr b="0" i="0" lang="en" sz="900" u="none" cap="none" strike="noStrike">
                <a:solidFill>
                  <a:srgbClr val="000000"/>
                </a:solidFill>
                <a:latin typeface="Arial"/>
                <a:ea typeface="Arial"/>
                <a:cs typeface="Arial"/>
                <a:sym typeface="Arial"/>
              </a:rPr>
              <a:t>Kilbourne. AJPH, 2006</a:t>
            </a:r>
            <a:endParaRPr sz="1100"/>
          </a:p>
        </p:txBody>
      </p:sp>
      <p:pic>
        <p:nvPicPr>
          <p:cNvPr descr="A close-up of a logo&#10;&#10;Description automatically generated" id="519" name="Google Shape;519;p88"/>
          <p:cNvPicPr preferRelativeResize="0"/>
          <p:nvPr/>
        </p:nvPicPr>
        <p:blipFill rotWithShape="1">
          <a:blip r:embed="rId4">
            <a:alphaModFix/>
          </a:blip>
          <a:srcRect b="0" l="0" r="0" t="0"/>
          <a:stretch/>
        </p:blipFill>
        <p:spPr>
          <a:xfrm>
            <a:off x="6578600" y="135726"/>
            <a:ext cx="2565400" cy="748907"/>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23" name="Shape 523"/>
        <p:cNvGrpSpPr/>
        <p:nvPr/>
      </p:nvGrpSpPr>
      <p:grpSpPr>
        <a:xfrm>
          <a:off x="0" y="0"/>
          <a:ext cx="0" cy="0"/>
          <a:chOff x="0" y="0"/>
          <a:chExt cx="0" cy="0"/>
        </a:xfrm>
      </p:grpSpPr>
      <p:sp>
        <p:nvSpPr>
          <p:cNvPr id="524" name="Google Shape;524;p89"/>
          <p:cNvSpPr txBox="1"/>
          <p:nvPr/>
        </p:nvSpPr>
        <p:spPr>
          <a:xfrm>
            <a:off x="6589987" y="4735555"/>
            <a:ext cx="2133600" cy="357300"/>
          </a:xfrm>
          <a:prstGeom prst="rect">
            <a:avLst/>
          </a:prstGeom>
          <a:noFill/>
          <a:ln>
            <a:noFill/>
          </a:ln>
        </p:spPr>
        <p:txBody>
          <a:bodyPr anchorCtr="0" anchor="t" bIns="34275" lIns="68575" spcFirstLastPara="1" rIns="68575" wrap="square" tIns="34275">
            <a:noAutofit/>
          </a:bodyPr>
          <a:lstStyle/>
          <a:p>
            <a:pPr indent="0" lvl="0" marL="0" marR="0" rtl="0" algn="r">
              <a:lnSpc>
                <a:spcPct val="100000"/>
              </a:lnSpc>
              <a:spcBef>
                <a:spcPts val="0"/>
              </a:spcBef>
              <a:spcAft>
                <a:spcPts val="0"/>
              </a:spcAft>
              <a:buClr>
                <a:srgbClr val="000000"/>
              </a:buClr>
              <a:buSzPts val="1100"/>
              <a:buFont typeface="Arial"/>
              <a:buNone/>
            </a:pPr>
            <a:fld id="{00000000-1234-1234-1234-123412341234}" type="slidenum">
              <a:rPr b="0" i="0" lang="en" sz="1100" u="none" cap="none" strike="noStrike">
                <a:solidFill>
                  <a:srgbClr val="5F5F5F"/>
                </a:solidFill>
                <a:latin typeface="Arial"/>
                <a:ea typeface="Arial"/>
                <a:cs typeface="Arial"/>
                <a:sym typeface="Arial"/>
              </a:rPr>
              <a:t>‹#›</a:t>
            </a:fld>
            <a:endParaRPr b="0" i="0" sz="1100" u="none" cap="none" strike="noStrike">
              <a:solidFill>
                <a:srgbClr val="5F5F5F"/>
              </a:solidFill>
              <a:latin typeface="Arial"/>
              <a:ea typeface="Arial"/>
              <a:cs typeface="Arial"/>
              <a:sym typeface="Arial"/>
            </a:endParaRPr>
          </a:p>
        </p:txBody>
      </p:sp>
      <p:sp>
        <p:nvSpPr>
          <p:cNvPr id="525" name="Google Shape;525;p89"/>
          <p:cNvSpPr txBox="1"/>
          <p:nvPr/>
        </p:nvSpPr>
        <p:spPr>
          <a:xfrm>
            <a:off x="169817" y="848715"/>
            <a:ext cx="8875500" cy="2916900"/>
          </a:xfrm>
          <a:prstGeom prst="rect">
            <a:avLst/>
          </a:prstGeom>
          <a:noFill/>
          <a:ln>
            <a:noFill/>
          </a:ln>
        </p:spPr>
        <p:txBody>
          <a:bodyPr anchorCtr="0" anchor="t" bIns="34275" lIns="68575" spcFirstLastPara="1" rIns="68575" wrap="square" tIns="34275">
            <a:spAutoFit/>
          </a:bodyPr>
          <a:lstStyle/>
          <a:p>
            <a:pPr indent="-222250" lvl="0" marL="215900" marR="0" rtl="0" algn="l">
              <a:lnSpc>
                <a:spcPct val="100000"/>
              </a:lnSpc>
              <a:spcBef>
                <a:spcPts val="0"/>
              </a:spcBef>
              <a:spcAft>
                <a:spcPts val="0"/>
              </a:spcAft>
              <a:buClr>
                <a:srgbClr val="000000"/>
              </a:buClr>
              <a:buSzPts val="1700"/>
              <a:buFont typeface="Arial"/>
              <a:buChar char="•"/>
            </a:pPr>
            <a:r>
              <a:rPr b="0" i="0" lang="en" sz="1700" u="none" cap="none" strike="noStrike">
                <a:solidFill>
                  <a:schemeClr val="dk1"/>
                </a:solidFill>
                <a:latin typeface="Arial"/>
                <a:ea typeface="Arial"/>
                <a:cs typeface="Arial"/>
                <a:sym typeface="Arial"/>
              </a:rPr>
              <a:t>Healthcare disparities are a special case of implementation </a:t>
            </a:r>
            <a:r>
              <a:rPr b="0" i="1" lang="en" sz="1700" u="none" cap="none" strike="noStrike">
                <a:solidFill>
                  <a:schemeClr val="dk1"/>
                </a:solidFill>
                <a:latin typeface="Arial"/>
                <a:ea typeface="Arial"/>
                <a:cs typeface="Arial"/>
                <a:sym typeface="Arial"/>
              </a:rPr>
              <a:t>failure (</a:t>
            </a:r>
            <a:r>
              <a:rPr b="0" i="0" lang="en" sz="1700" u="none" cap="none" strike="noStrike">
                <a:solidFill>
                  <a:schemeClr val="dk1"/>
                </a:solidFill>
                <a:latin typeface="Arial"/>
                <a:ea typeface="Arial"/>
                <a:cs typeface="Arial"/>
                <a:sym typeface="Arial"/>
              </a:rPr>
              <a:t>Woodward, 2019)</a:t>
            </a:r>
            <a:endParaRPr sz="1100"/>
          </a:p>
          <a:p>
            <a:pPr indent="-114300" lvl="0" marL="215900" marR="0" rtl="0" algn="l">
              <a:lnSpc>
                <a:spcPct val="100000"/>
              </a:lnSpc>
              <a:spcBef>
                <a:spcPts val="0"/>
              </a:spcBef>
              <a:spcAft>
                <a:spcPts val="0"/>
              </a:spcAft>
              <a:buClr>
                <a:srgbClr val="000000"/>
              </a:buClr>
              <a:buSzPts val="1700"/>
              <a:buFont typeface="Arial"/>
              <a:buNone/>
            </a:pPr>
            <a:r>
              <a:t/>
            </a:r>
            <a:endParaRPr b="0" i="1" sz="1700" u="none" cap="none" strike="noStrike">
              <a:solidFill>
                <a:schemeClr val="dk1"/>
              </a:solidFill>
              <a:latin typeface="Arial"/>
              <a:ea typeface="Arial"/>
              <a:cs typeface="Arial"/>
              <a:sym typeface="Arial"/>
            </a:endParaRPr>
          </a:p>
          <a:p>
            <a:pPr indent="-222250" lvl="0" marL="215900" marR="0" rtl="0" algn="l">
              <a:lnSpc>
                <a:spcPct val="100000"/>
              </a:lnSpc>
              <a:spcBef>
                <a:spcPts val="0"/>
              </a:spcBef>
              <a:spcAft>
                <a:spcPts val="0"/>
              </a:spcAft>
              <a:buClr>
                <a:srgbClr val="000000"/>
              </a:buClr>
              <a:buSzPts val="1700"/>
              <a:buFont typeface="Arial"/>
              <a:buChar char="•"/>
            </a:pPr>
            <a:r>
              <a:rPr b="0" i="0" lang="en" sz="1700" u="none" cap="none" strike="noStrike">
                <a:solidFill>
                  <a:schemeClr val="dk1"/>
                </a:solidFill>
                <a:latin typeface="Arial"/>
                <a:ea typeface="Arial"/>
                <a:cs typeface="Arial"/>
                <a:sym typeface="Arial"/>
              </a:rPr>
              <a:t>Few strategies targeting health disparities focus beyond patients and providers, to address system-level factors that also contribute to the problem (Chinman, 2017)</a:t>
            </a:r>
            <a:endParaRPr sz="1100"/>
          </a:p>
          <a:p>
            <a:pPr indent="-114300" lvl="0" marL="215900" marR="0" rtl="0" algn="l">
              <a:lnSpc>
                <a:spcPct val="100000"/>
              </a:lnSpc>
              <a:spcBef>
                <a:spcPts val="0"/>
              </a:spcBef>
              <a:spcAft>
                <a:spcPts val="0"/>
              </a:spcAft>
              <a:buClr>
                <a:srgbClr val="000000"/>
              </a:buClr>
              <a:buSzPts val="1700"/>
              <a:buFont typeface="Arial"/>
              <a:buNone/>
            </a:pPr>
            <a:r>
              <a:t/>
            </a:r>
            <a:endParaRPr b="0" i="0" sz="1700" u="none" cap="none" strike="noStrike">
              <a:solidFill>
                <a:schemeClr val="dk1"/>
              </a:solidFill>
              <a:latin typeface="Arial"/>
              <a:ea typeface="Arial"/>
              <a:cs typeface="Arial"/>
              <a:sym typeface="Arial"/>
            </a:endParaRPr>
          </a:p>
          <a:p>
            <a:pPr indent="-222250" lvl="0" marL="215900" marR="0" rtl="0" algn="l">
              <a:lnSpc>
                <a:spcPct val="100000"/>
              </a:lnSpc>
              <a:spcBef>
                <a:spcPts val="0"/>
              </a:spcBef>
              <a:spcAft>
                <a:spcPts val="0"/>
              </a:spcAft>
              <a:buClr>
                <a:srgbClr val="000000"/>
              </a:buClr>
              <a:buSzPts val="1700"/>
              <a:buFont typeface="Arial"/>
              <a:buChar char="•"/>
            </a:pPr>
            <a:r>
              <a:rPr b="0" i="0" lang="en" sz="1700" u="none" cap="none" strike="noStrike">
                <a:solidFill>
                  <a:schemeClr val="dk1"/>
                </a:solidFill>
                <a:latin typeface="Arial"/>
                <a:ea typeface="Arial"/>
                <a:cs typeface="Arial"/>
                <a:sym typeface="Arial"/>
              </a:rPr>
              <a:t>Emerging multilevel interventions have the potential to reduce health disparities (Chinman, 2017)</a:t>
            </a:r>
            <a:endParaRPr sz="1100"/>
          </a:p>
          <a:p>
            <a:pPr indent="-114300" lvl="0" marL="215900" marR="0" rtl="0" algn="l">
              <a:lnSpc>
                <a:spcPct val="100000"/>
              </a:lnSpc>
              <a:spcBef>
                <a:spcPts val="0"/>
              </a:spcBef>
              <a:spcAft>
                <a:spcPts val="0"/>
              </a:spcAft>
              <a:buClr>
                <a:srgbClr val="000000"/>
              </a:buClr>
              <a:buSzPts val="1700"/>
              <a:buFont typeface="Arial"/>
              <a:buNone/>
            </a:pPr>
            <a:r>
              <a:t/>
            </a:r>
            <a:endParaRPr b="0" i="0" sz="1700" u="none" cap="none" strike="noStrike">
              <a:solidFill>
                <a:schemeClr val="dk1"/>
              </a:solidFill>
              <a:latin typeface="Arial"/>
              <a:ea typeface="Arial"/>
              <a:cs typeface="Arial"/>
              <a:sym typeface="Arial"/>
            </a:endParaRPr>
          </a:p>
          <a:p>
            <a:pPr indent="-222250" lvl="0" marL="215900" marR="0" rtl="0" algn="l">
              <a:lnSpc>
                <a:spcPct val="100000"/>
              </a:lnSpc>
              <a:spcBef>
                <a:spcPts val="0"/>
              </a:spcBef>
              <a:spcAft>
                <a:spcPts val="0"/>
              </a:spcAft>
              <a:buClr>
                <a:srgbClr val="000000"/>
              </a:buClr>
              <a:buSzPts val="1700"/>
              <a:buFont typeface="Arial"/>
              <a:buChar char="•"/>
            </a:pPr>
            <a:r>
              <a:rPr b="0" i="0" lang="en" sz="1700" u="none" cap="none" strike="noStrike">
                <a:solidFill>
                  <a:schemeClr val="dk1"/>
                </a:solidFill>
                <a:latin typeface="Arial"/>
                <a:ea typeface="Arial"/>
                <a:cs typeface="Arial"/>
                <a:sym typeface="Arial"/>
              </a:rPr>
              <a:t>Implementation science offers methods to rigorously test these newer interventions to</a:t>
            </a:r>
            <a:endParaRPr sz="1100"/>
          </a:p>
          <a:p>
            <a:pPr indent="0" lvl="0" marL="0" marR="0" rtl="0" algn="l">
              <a:lnSpc>
                <a:spcPct val="100000"/>
              </a:lnSpc>
              <a:spcBef>
                <a:spcPts val="0"/>
              </a:spcBef>
              <a:spcAft>
                <a:spcPts val="0"/>
              </a:spcAft>
              <a:buNone/>
            </a:pPr>
            <a:r>
              <a:rPr b="0" i="0" lang="en" sz="1700" u="none" cap="none" strike="noStrike">
                <a:solidFill>
                  <a:schemeClr val="dk1"/>
                </a:solidFill>
                <a:latin typeface="Arial"/>
                <a:ea typeface="Arial"/>
                <a:cs typeface="Arial"/>
                <a:sym typeface="Arial"/>
              </a:rPr>
              <a:t>	assess if they should be replicated more broadly (Chinman, 2017)</a:t>
            </a:r>
            <a:endParaRPr sz="1100"/>
          </a:p>
          <a:p>
            <a:pPr indent="0" lvl="0" marL="0" marR="0" rtl="0" algn="l">
              <a:lnSpc>
                <a:spcPct val="100000"/>
              </a:lnSpc>
              <a:spcBef>
                <a:spcPts val="0"/>
              </a:spcBef>
              <a:spcAft>
                <a:spcPts val="0"/>
              </a:spcAft>
              <a:buNone/>
            </a:pPr>
            <a:r>
              <a:t/>
            </a:r>
            <a:endParaRPr b="0" i="0" sz="1500" u="none" cap="none" strike="noStrike">
              <a:solidFill>
                <a:srgbClr val="000000"/>
              </a:solidFill>
              <a:latin typeface="Arial"/>
              <a:ea typeface="Arial"/>
              <a:cs typeface="Arial"/>
              <a:sym typeface="Arial"/>
            </a:endParaRPr>
          </a:p>
        </p:txBody>
      </p:sp>
      <p:pic>
        <p:nvPicPr>
          <p:cNvPr id="526" name="Google Shape;526;p89"/>
          <p:cNvPicPr preferRelativeResize="0"/>
          <p:nvPr/>
        </p:nvPicPr>
        <p:blipFill rotWithShape="1">
          <a:blip r:embed="rId3">
            <a:alphaModFix/>
          </a:blip>
          <a:srcRect b="16833" l="0" r="-2197" t="0"/>
          <a:stretch/>
        </p:blipFill>
        <p:spPr>
          <a:xfrm>
            <a:off x="2901343" y="3541002"/>
            <a:ext cx="3438496" cy="1518890"/>
          </a:xfrm>
          <a:prstGeom prst="rect">
            <a:avLst/>
          </a:prstGeom>
          <a:noFill/>
          <a:ln>
            <a:noFill/>
          </a:ln>
        </p:spPr>
      </p:pic>
      <p:sp>
        <p:nvSpPr>
          <p:cNvPr id="527" name="Google Shape;527;p89"/>
          <p:cNvSpPr txBox="1"/>
          <p:nvPr>
            <p:ph type="title"/>
          </p:nvPr>
        </p:nvSpPr>
        <p:spPr>
          <a:xfrm>
            <a:off x="169817" y="83608"/>
            <a:ext cx="9350700" cy="994200"/>
          </a:xfrm>
          <a:prstGeom prst="rect">
            <a:avLst/>
          </a:prstGeom>
          <a:noFill/>
          <a:ln>
            <a:noFill/>
          </a:ln>
        </p:spPr>
        <p:txBody>
          <a:bodyPr anchorCtr="0" anchor="ctr" bIns="34275" lIns="68575" spcFirstLastPara="1" rIns="68575" wrap="square" tIns="34275">
            <a:normAutofit/>
          </a:bodyPr>
          <a:lstStyle/>
          <a:p>
            <a:pPr indent="0" lvl="0" marL="0" rtl="0" algn="l">
              <a:lnSpc>
                <a:spcPct val="90000"/>
              </a:lnSpc>
              <a:spcBef>
                <a:spcPts val="0"/>
              </a:spcBef>
              <a:spcAft>
                <a:spcPts val="0"/>
              </a:spcAft>
              <a:buSzPts val="3000"/>
              <a:buNone/>
            </a:pPr>
            <a:r>
              <a:rPr lang="en" sz="2300">
                <a:latin typeface="Calibri"/>
                <a:ea typeface="Calibri"/>
                <a:cs typeface="Calibri"/>
                <a:sym typeface="Calibri"/>
              </a:rPr>
              <a:t>The Case for D&amp;I Science to Address Health Disparities</a:t>
            </a:r>
            <a:endParaRPr/>
          </a:p>
        </p:txBody>
      </p:sp>
      <p:pic>
        <p:nvPicPr>
          <p:cNvPr descr="A close-up of a logo&#10;&#10;Description automatically generated" id="528" name="Google Shape;528;p89"/>
          <p:cNvPicPr preferRelativeResize="0"/>
          <p:nvPr/>
        </p:nvPicPr>
        <p:blipFill rotWithShape="1">
          <a:blip r:embed="rId4">
            <a:alphaModFix/>
          </a:blip>
          <a:srcRect b="0" l="0" r="0" t="0"/>
          <a:stretch/>
        </p:blipFill>
        <p:spPr>
          <a:xfrm>
            <a:off x="6578600" y="135726"/>
            <a:ext cx="2565400" cy="748907"/>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2" name="Shape 532"/>
        <p:cNvGrpSpPr/>
        <p:nvPr/>
      </p:nvGrpSpPr>
      <p:grpSpPr>
        <a:xfrm>
          <a:off x="0" y="0"/>
          <a:ext cx="0" cy="0"/>
          <a:chOff x="0" y="0"/>
          <a:chExt cx="0" cy="0"/>
        </a:xfrm>
      </p:grpSpPr>
      <p:pic>
        <p:nvPicPr>
          <p:cNvPr descr="A close-up of a logo&#10;&#10;Description automatically generated" id="533" name="Google Shape;533;p90"/>
          <p:cNvPicPr preferRelativeResize="0"/>
          <p:nvPr/>
        </p:nvPicPr>
        <p:blipFill rotWithShape="1">
          <a:blip r:embed="rId3">
            <a:alphaModFix/>
          </a:blip>
          <a:srcRect b="0" l="0" r="0" t="0"/>
          <a:stretch/>
        </p:blipFill>
        <p:spPr>
          <a:xfrm>
            <a:off x="6450712" y="169956"/>
            <a:ext cx="2597661" cy="718805"/>
          </a:xfrm>
          <a:prstGeom prst="rect">
            <a:avLst/>
          </a:prstGeom>
          <a:noFill/>
          <a:ln>
            <a:noFill/>
          </a:ln>
        </p:spPr>
      </p:pic>
      <p:sp>
        <p:nvSpPr>
          <p:cNvPr id="534" name="Google Shape;534;p90"/>
          <p:cNvSpPr/>
          <p:nvPr/>
        </p:nvSpPr>
        <p:spPr>
          <a:xfrm>
            <a:off x="4073723" y="2344660"/>
            <a:ext cx="1028700" cy="257100"/>
          </a:xfrm>
          <a:prstGeom prst="rect">
            <a:avLst/>
          </a:prstGeom>
          <a:no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800" u="none" cap="none" strike="noStrike">
              <a:solidFill>
                <a:srgbClr val="FFFFFF"/>
              </a:solidFill>
              <a:latin typeface="Arial"/>
              <a:ea typeface="Arial"/>
              <a:cs typeface="Arial"/>
              <a:sym typeface="Arial"/>
            </a:endParaRPr>
          </a:p>
        </p:txBody>
      </p:sp>
      <p:sp>
        <p:nvSpPr>
          <p:cNvPr id="535" name="Google Shape;535;p90"/>
          <p:cNvSpPr/>
          <p:nvPr/>
        </p:nvSpPr>
        <p:spPr>
          <a:xfrm>
            <a:off x="3773686" y="2816147"/>
            <a:ext cx="1414500" cy="257100"/>
          </a:xfrm>
          <a:prstGeom prst="rect">
            <a:avLst/>
          </a:prstGeom>
          <a:no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800" u="none" cap="none" strike="noStrike">
              <a:solidFill>
                <a:srgbClr val="FFFFFF"/>
              </a:solidFill>
              <a:latin typeface="Arial"/>
              <a:ea typeface="Arial"/>
              <a:cs typeface="Arial"/>
              <a:sym typeface="Arial"/>
            </a:endParaRPr>
          </a:p>
        </p:txBody>
      </p:sp>
      <p:sp>
        <p:nvSpPr>
          <p:cNvPr id="536" name="Google Shape;536;p90"/>
          <p:cNvSpPr/>
          <p:nvPr/>
        </p:nvSpPr>
        <p:spPr>
          <a:xfrm>
            <a:off x="2496741" y="3109041"/>
            <a:ext cx="1114500" cy="428700"/>
          </a:xfrm>
          <a:prstGeom prst="rect">
            <a:avLst/>
          </a:prstGeom>
          <a:no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800" u="none" cap="none" strike="noStrike">
              <a:solidFill>
                <a:srgbClr val="FFFFFF"/>
              </a:solidFill>
              <a:latin typeface="Arial"/>
              <a:ea typeface="Arial"/>
              <a:cs typeface="Arial"/>
              <a:sym typeface="Arial"/>
            </a:endParaRPr>
          </a:p>
        </p:txBody>
      </p:sp>
      <p:sp>
        <p:nvSpPr>
          <p:cNvPr id="537" name="Google Shape;537;p90"/>
          <p:cNvSpPr/>
          <p:nvPr/>
        </p:nvSpPr>
        <p:spPr>
          <a:xfrm>
            <a:off x="2539603" y="1680292"/>
            <a:ext cx="814500" cy="419700"/>
          </a:xfrm>
          <a:prstGeom prst="rect">
            <a:avLst/>
          </a:prstGeom>
          <a:no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800" u="none" cap="none" strike="noStrike">
              <a:solidFill>
                <a:srgbClr val="FFFFFF"/>
              </a:solidFill>
              <a:latin typeface="Arial"/>
              <a:ea typeface="Arial"/>
              <a:cs typeface="Arial"/>
              <a:sym typeface="Arial"/>
            </a:endParaRPr>
          </a:p>
        </p:txBody>
      </p:sp>
      <p:sp>
        <p:nvSpPr>
          <p:cNvPr id="538" name="Google Shape;538;p90"/>
          <p:cNvSpPr/>
          <p:nvPr/>
        </p:nvSpPr>
        <p:spPr>
          <a:xfrm>
            <a:off x="3865663" y="1807094"/>
            <a:ext cx="662700" cy="138900"/>
          </a:xfrm>
          <a:prstGeom prst="rect">
            <a:avLst/>
          </a:prstGeom>
          <a:noFill/>
          <a:ln>
            <a:noFill/>
          </a:ln>
        </p:spPr>
        <p:txBody>
          <a:bodyPr anchorCtr="0" anchor="t" bIns="25900" lIns="51800" spcFirstLastPara="1" rIns="51800" wrap="square" tIns="25900">
            <a:noAutofit/>
          </a:bodyPr>
          <a:lstStyle/>
          <a:p>
            <a:pPr indent="0" lvl="0" marL="0" marR="0" rtl="0" algn="l">
              <a:lnSpc>
                <a:spcPct val="100000"/>
              </a:lnSpc>
              <a:spcBef>
                <a:spcPts val="0"/>
              </a:spcBef>
              <a:spcAft>
                <a:spcPts val="0"/>
              </a:spcAft>
              <a:buNone/>
            </a:pPr>
            <a:r>
              <a:rPr b="0" i="0" lang="en" sz="600" u="none" cap="none" strike="noStrike">
                <a:solidFill>
                  <a:srgbClr val="E1EFD8"/>
                </a:solidFill>
                <a:latin typeface="Arial"/>
                <a:ea typeface="Arial"/>
                <a:cs typeface="Arial"/>
                <a:sym typeface="Arial"/>
              </a:rPr>
              <a:t>Dickersin, 1987</a:t>
            </a:r>
            <a:endParaRPr sz="1100"/>
          </a:p>
        </p:txBody>
      </p:sp>
      <p:sp>
        <p:nvSpPr>
          <p:cNvPr id="539" name="Google Shape;539;p90"/>
          <p:cNvSpPr/>
          <p:nvPr/>
        </p:nvSpPr>
        <p:spPr>
          <a:xfrm>
            <a:off x="3865664" y="2291976"/>
            <a:ext cx="459300" cy="138900"/>
          </a:xfrm>
          <a:prstGeom prst="rect">
            <a:avLst/>
          </a:prstGeom>
          <a:noFill/>
          <a:ln>
            <a:noFill/>
          </a:ln>
        </p:spPr>
        <p:txBody>
          <a:bodyPr anchorCtr="0" anchor="t" bIns="25900" lIns="51800" spcFirstLastPara="1" rIns="51800" wrap="square" tIns="25900">
            <a:noAutofit/>
          </a:bodyPr>
          <a:lstStyle/>
          <a:p>
            <a:pPr indent="0" lvl="0" marL="0" marR="0" rtl="0" algn="l">
              <a:lnSpc>
                <a:spcPct val="100000"/>
              </a:lnSpc>
              <a:spcBef>
                <a:spcPts val="0"/>
              </a:spcBef>
              <a:spcAft>
                <a:spcPts val="0"/>
              </a:spcAft>
              <a:buNone/>
            </a:pPr>
            <a:r>
              <a:rPr b="0" i="0" lang="en" sz="600" u="none" cap="none" strike="noStrike">
                <a:solidFill>
                  <a:srgbClr val="E1EFD8"/>
                </a:solidFill>
                <a:latin typeface="Arial"/>
                <a:ea typeface="Arial"/>
                <a:cs typeface="Arial"/>
                <a:sym typeface="Arial"/>
              </a:rPr>
              <a:t>Koren, 1989</a:t>
            </a:r>
            <a:endParaRPr sz="1100"/>
          </a:p>
        </p:txBody>
      </p:sp>
      <p:sp>
        <p:nvSpPr>
          <p:cNvPr id="540" name="Google Shape;540;p90"/>
          <p:cNvSpPr/>
          <p:nvPr/>
        </p:nvSpPr>
        <p:spPr>
          <a:xfrm>
            <a:off x="3865664" y="3226021"/>
            <a:ext cx="437700" cy="138900"/>
          </a:xfrm>
          <a:prstGeom prst="rect">
            <a:avLst/>
          </a:prstGeom>
          <a:noFill/>
          <a:ln>
            <a:noFill/>
          </a:ln>
        </p:spPr>
        <p:txBody>
          <a:bodyPr anchorCtr="0" anchor="t" bIns="25900" lIns="51800" spcFirstLastPara="1" rIns="51800" wrap="square" tIns="25900">
            <a:noAutofit/>
          </a:bodyPr>
          <a:lstStyle/>
          <a:p>
            <a:pPr indent="0" lvl="0" marL="0" marR="0" rtl="0" algn="l">
              <a:lnSpc>
                <a:spcPct val="100000"/>
              </a:lnSpc>
              <a:spcBef>
                <a:spcPts val="0"/>
              </a:spcBef>
              <a:spcAft>
                <a:spcPts val="0"/>
              </a:spcAft>
              <a:buNone/>
            </a:pPr>
            <a:r>
              <a:rPr b="0" i="0" lang="en" sz="600" u="none" cap="none" strike="noStrike">
                <a:solidFill>
                  <a:srgbClr val="E1EFD8"/>
                </a:solidFill>
                <a:latin typeface="Arial"/>
                <a:ea typeface="Arial"/>
                <a:cs typeface="Arial"/>
                <a:sym typeface="Arial"/>
              </a:rPr>
              <a:t>Balas, 1995</a:t>
            </a:r>
            <a:endParaRPr sz="1100"/>
          </a:p>
        </p:txBody>
      </p:sp>
      <p:sp>
        <p:nvSpPr>
          <p:cNvPr id="541" name="Google Shape;541;p90"/>
          <p:cNvSpPr/>
          <p:nvPr/>
        </p:nvSpPr>
        <p:spPr>
          <a:xfrm>
            <a:off x="3865664" y="3868065"/>
            <a:ext cx="528900" cy="138900"/>
          </a:xfrm>
          <a:prstGeom prst="rect">
            <a:avLst/>
          </a:prstGeom>
          <a:noFill/>
          <a:ln>
            <a:noFill/>
          </a:ln>
        </p:spPr>
        <p:txBody>
          <a:bodyPr anchorCtr="0" anchor="t" bIns="25900" lIns="51800" spcFirstLastPara="1" rIns="51800" wrap="square" tIns="25900">
            <a:noAutofit/>
          </a:bodyPr>
          <a:lstStyle/>
          <a:p>
            <a:pPr indent="0" lvl="0" marL="0" marR="0" rtl="0" algn="l">
              <a:lnSpc>
                <a:spcPct val="100000"/>
              </a:lnSpc>
              <a:spcBef>
                <a:spcPts val="0"/>
              </a:spcBef>
              <a:spcAft>
                <a:spcPts val="0"/>
              </a:spcAft>
              <a:buNone/>
            </a:pPr>
            <a:r>
              <a:rPr b="0" i="0" lang="en" sz="600" u="none" cap="none" strike="noStrike">
                <a:solidFill>
                  <a:srgbClr val="E1EFD8"/>
                </a:solidFill>
                <a:latin typeface="Arial"/>
                <a:ea typeface="Arial"/>
                <a:cs typeface="Arial"/>
                <a:sym typeface="Arial"/>
              </a:rPr>
              <a:t>Poynard, 1985</a:t>
            </a:r>
            <a:endParaRPr sz="1100"/>
          </a:p>
        </p:txBody>
      </p:sp>
      <p:sp>
        <p:nvSpPr>
          <p:cNvPr id="542" name="Google Shape;542;p90"/>
          <p:cNvSpPr/>
          <p:nvPr/>
        </p:nvSpPr>
        <p:spPr>
          <a:xfrm>
            <a:off x="2453879" y="2466104"/>
            <a:ext cx="814500" cy="419700"/>
          </a:xfrm>
          <a:prstGeom prst="rect">
            <a:avLst/>
          </a:prstGeom>
          <a:no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800" u="none" cap="none" strike="noStrike">
              <a:solidFill>
                <a:srgbClr val="FFFFFF"/>
              </a:solidFill>
              <a:latin typeface="Arial"/>
              <a:ea typeface="Arial"/>
              <a:cs typeface="Arial"/>
              <a:sym typeface="Arial"/>
            </a:endParaRPr>
          </a:p>
        </p:txBody>
      </p:sp>
      <p:sp>
        <p:nvSpPr>
          <p:cNvPr id="543" name="Google Shape;543;p90"/>
          <p:cNvSpPr txBox="1"/>
          <p:nvPr/>
        </p:nvSpPr>
        <p:spPr>
          <a:xfrm>
            <a:off x="5467649" y="1211483"/>
            <a:ext cx="1227000" cy="177000"/>
          </a:xfrm>
          <a:prstGeom prst="rect">
            <a:avLst/>
          </a:prstGeom>
          <a:noFill/>
          <a:ln>
            <a:noFill/>
          </a:ln>
        </p:spPr>
        <p:txBody>
          <a:bodyPr anchorCtr="0" anchor="t" bIns="34275" lIns="68575" spcFirstLastPara="1" rIns="68575" wrap="square" tIns="34275">
            <a:spAutoFit/>
          </a:bodyPr>
          <a:lstStyle/>
          <a:p>
            <a:pPr indent="0" lvl="0" marL="0" marR="0" rtl="0" algn="l">
              <a:lnSpc>
                <a:spcPct val="100000"/>
              </a:lnSpc>
              <a:spcBef>
                <a:spcPts val="0"/>
              </a:spcBef>
              <a:spcAft>
                <a:spcPts val="0"/>
              </a:spcAft>
              <a:buNone/>
            </a:pPr>
            <a:r>
              <a:rPr b="0" i="0" lang="en" sz="700" u="none" cap="none" strike="noStrike">
                <a:solidFill>
                  <a:srgbClr val="FFFFFF"/>
                </a:solidFill>
                <a:latin typeface="Arial"/>
                <a:ea typeface="Arial"/>
                <a:cs typeface="Arial"/>
                <a:sym typeface="Arial"/>
              </a:rPr>
              <a:t>Balas &amp; Boren, 2000</a:t>
            </a:r>
            <a:endParaRPr sz="1100"/>
          </a:p>
        </p:txBody>
      </p:sp>
      <p:sp>
        <p:nvSpPr>
          <p:cNvPr id="544" name="Google Shape;544;p90"/>
          <p:cNvSpPr/>
          <p:nvPr/>
        </p:nvSpPr>
        <p:spPr>
          <a:xfrm>
            <a:off x="5220296" y="1754408"/>
            <a:ext cx="591000" cy="208200"/>
          </a:xfrm>
          <a:prstGeom prst="rect">
            <a:avLst/>
          </a:prstGeom>
          <a:noFill/>
          <a:ln>
            <a:noFill/>
          </a:ln>
        </p:spPr>
        <p:txBody>
          <a:bodyPr anchorCtr="0" anchor="t" bIns="25900" lIns="51800" spcFirstLastPara="1" rIns="51800" wrap="square" tIns="25900">
            <a:noAutofit/>
          </a:bodyPr>
          <a:lstStyle/>
          <a:p>
            <a:pPr indent="0" lvl="0" marL="0" marR="0" rtl="0" algn="l">
              <a:lnSpc>
                <a:spcPct val="100000"/>
              </a:lnSpc>
              <a:spcBef>
                <a:spcPts val="0"/>
              </a:spcBef>
              <a:spcAft>
                <a:spcPts val="0"/>
              </a:spcAft>
              <a:buNone/>
            </a:pPr>
            <a:r>
              <a:rPr b="0" i="0" lang="en" sz="1000" u="none" cap="none" strike="noStrike">
                <a:solidFill>
                  <a:srgbClr val="FFFFFF"/>
                </a:solidFill>
                <a:latin typeface="Arial"/>
                <a:ea typeface="Arial"/>
                <a:cs typeface="Arial"/>
                <a:sym typeface="Arial"/>
              </a:rPr>
              <a:t>variable</a:t>
            </a:r>
            <a:endParaRPr sz="1100"/>
          </a:p>
        </p:txBody>
      </p:sp>
      <p:sp>
        <p:nvSpPr>
          <p:cNvPr id="545" name="Google Shape;545;p90"/>
          <p:cNvSpPr/>
          <p:nvPr/>
        </p:nvSpPr>
        <p:spPr>
          <a:xfrm>
            <a:off x="5220297" y="3207267"/>
            <a:ext cx="569700" cy="208200"/>
          </a:xfrm>
          <a:prstGeom prst="rect">
            <a:avLst/>
          </a:prstGeom>
          <a:noFill/>
          <a:ln>
            <a:noFill/>
          </a:ln>
        </p:spPr>
        <p:txBody>
          <a:bodyPr anchorCtr="0" anchor="t" bIns="25900" lIns="51800" spcFirstLastPara="1" rIns="51800" wrap="square" tIns="25900">
            <a:noAutofit/>
          </a:bodyPr>
          <a:lstStyle/>
          <a:p>
            <a:pPr indent="0" lvl="0" marL="0" marR="0" rtl="0" algn="l">
              <a:lnSpc>
                <a:spcPct val="100000"/>
              </a:lnSpc>
              <a:spcBef>
                <a:spcPts val="0"/>
              </a:spcBef>
              <a:spcAft>
                <a:spcPts val="0"/>
              </a:spcAft>
              <a:buNone/>
            </a:pPr>
            <a:r>
              <a:rPr b="0" i="0" lang="en" sz="1000" u="none" cap="none" strike="noStrike">
                <a:solidFill>
                  <a:srgbClr val="FFFFFF"/>
                </a:solidFill>
                <a:latin typeface="Arial"/>
                <a:ea typeface="Arial"/>
                <a:cs typeface="Arial"/>
                <a:sym typeface="Arial"/>
              </a:rPr>
              <a:t>0.3 year</a:t>
            </a:r>
            <a:endParaRPr sz="1100"/>
          </a:p>
        </p:txBody>
      </p:sp>
      <p:sp>
        <p:nvSpPr>
          <p:cNvPr id="546" name="Google Shape;546;p90"/>
          <p:cNvSpPr/>
          <p:nvPr/>
        </p:nvSpPr>
        <p:spPr>
          <a:xfrm>
            <a:off x="5220296" y="3802878"/>
            <a:ext cx="874200" cy="208200"/>
          </a:xfrm>
          <a:prstGeom prst="rect">
            <a:avLst/>
          </a:prstGeom>
          <a:noFill/>
          <a:ln>
            <a:noFill/>
          </a:ln>
        </p:spPr>
        <p:txBody>
          <a:bodyPr anchorCtr="0" anchor="t" bIns="25900" lIns="51800" spcFirstLastPara="1" rIns="51800" wrap="square" tIns="25900">
            <a:noAutofit/>
          </a:bodyPr>
          <a:lstStyle/>
          <a:p>
            <a:pPr indent="0" lvl="0" marL="0" marR="0" rtl="0" algn="l">
              <a:lnSpc>
                <a:spcPct val="100000"/>
              </a:lnSpc>
              <a:spcBef>
                <a:spcPts val="0"/>
              </a:spcBef>
              <a:spcAft>
                <a:spcPts val="0"/>
              </a:spcAft>
              <a:buNone/>
            </a:pPr>
            <a:r>
              <a:rPr b="0" i="0" lang="en" sz="1000" u="none" cap="none" strike="noStrike">
                <a:solidFill>
                  <a:srgbClr val="FFFFFF"/>
                </a:solidFill>
                <a:latin typeface="Arial"/>
                <a:ea typeface="Arial"/>
                <a:cs typeface="Arial"/>
                <a:sym typeface="Arial"/>
              </a:rPr>
              <a:t>6 - 13 years</a:t>
            </a:r>
            <a:endParaRPr sz="1100"/>
          </a:p>
        </p:txBody>
      </p:sp>
      <p:sp>
        <p:nvSpPr>
          <p:cNvPr id="547" name="Google Shape;547;p90"/>
          <p:cNvSpPr/>
          <p:nvPr/>
        </p:nvSpPr>
        <p:spPr>
          <a:xfrm>
            <a:off x="5220296" y="2709884"/>
            <a:ext cx="528600" cy="208200"/>
          </a:xfrm>
          <a:prstGeom prst="rect">
            <a:avLst/>
          </a:prstGeom>
          <a:noFill/>
          <a:ln>
            <a:noFill/>
          </a:ln>
        </p:spPr>
        <p:txBody>
          <a:bodyPr anchorCtr="0" anchor="t" bIns="25900" lIns="51800" spcFirstLastPara="1" rIns="51800" wrap="square" tIns="25900">
            <a:noAutofit/>
          </a:bodyPr>
          <a:lstStyle/>
          <a:p>
            <a:pPr indent="0" lvl="0" marL="0" marR="0" rtl="0" algn="l">
              <a:lnSpc>
                <a:spcPct val="100000"/>
              </a:lnSpc>
              <a:spcBef>
                <a:spcPts val="0"/>
              </a:spcBef>
              <a:spcAft>
                <a:spcPts val="0"/>
              </a:spcAft>
              <a:buNone/>
            </a:pPr>
            <a:r>
              <a:rPr b="0" i="0" lang="en" sz="1000" u="none" cap="none" strike="noStrike">
                <a:solidFill>
                  <a:srgbClr val="FFFFFF"/>
                </a:solidFill>
                <a:latin typeface="Arial"/>
                <a:ea typeface="Arial"/>
                <a:cs typeface="Arial"/>
                <a:sym typeface="Arial"/>
              </a:rPr>
              <a:t>0.6 year</a:t>
            </a:r>
            <a:endParaRPr sz="1100"/>
          </a:p>
        </p:txBody>
      </p:sp>
      <p:sp>
        <p:nvSpPr>
          <p:cNvPr id="548" name="Google Shape;548;p90"/>
          <p:cNvSpPr/>
          <p:nvPr/>
        </p:nvSpPr>
        <p:spPr>
          <a:xfrm>
            <a:off x="5220296" y="2242861"/>
            <a:ext cx="528600" cy="208200"/>
          </a:xfrm>
          <a:prstGeom prst="rect">
            <a:avLst/>
          </a:prstGeom>
          <a:noFill/>
          <a:ln>
            <a:noFill/>
          </a:ln>
        </p:spPr>
        <p:txBody>
          <a:bodyPr anchorCtr="0" anchor="t" bIns="25900" lIns="51800" spcFirstLastPara="1" rIns="51800" wrap="square" tIns="25900">
            <a:noAutofit/>
          </a:bodyPr>
          <a:lstStyle/>
          <a:p>
            <a:pPr indent="0" lvl="0" marL="0" marR="0" rtl="0" algn="l">
              <a:lnSpc>
                <a:spcPct val="100000"/>
              </a:lnSpc>
              <a:spcBef>
                <a:spcPts val="0"/>
              </a:spcBef>
              <a:spcAft>
                <a:spcPts val="0"/>
              </a:spcAft>
              <a:buNone/>
            </a:pPr>
            <a:r>
              <a:rPr b="0" i="0" lang="en" sz="1000" u="none" cap="none" strike="noStrike">
                <a:solidFill>
                  <a:srgbClr val="FFFFFF"/>
                </a:solidFill>
                <a:latin typeface="Arial"/>
                <a:ea typeface="Arial"/>
                <a:cs typeface="Arial"/>
                <a:sym typeface="Arial"/>
              </a:rPr>
              <a:t>0.5 year</a:t>
            </a:r>
            <a:endParaRPr sz="1100"/>
          </a:p>
        </p:txBody>
      </p:sp>
      <p:sp>
        <p:nvSpPr>
          <p:cNvPr id="549" name="Google Shape;549;p90"/>
          <p:cNvSpPr/>
          <p:nvPr/>
        </p:nvSpPr>
        <p:spPr>
          <a:xfrm>
            <a:off x="5220296" y="4369913"/>
            <a:ext cx="693000" cy="208200"/>
          </a:xfrm>
          <a:prstGeom prst="rect">
            <a:avLst/>
          </a:prstGeom>
          <a:noFill/>
          <a:ln>
            <a:noFill/>
          </a:ln>
        </p:spPr>
        <p:txBody>
          <a:bodyPr anchorCtr="0" anchor="t" bIns="25900" lIns="51800" spcFirstLastPara="1" rIns="51800" wrap="square" tIns="25900">
            <a:noAutofit/>
          </a:bodyPr>
          <a:lstStyle/>
          <a:p>
            <a:pPr indent="0" lvl="0" marL="0" marR="0" rtl="0" algn="l">
              <a:lnSpc>
                <a:spcPct val="100000"/>
              </a:lnSpc>
              <a:spcBef>
                <a:spcPts val="0"/>
              </a:spcBef>
              <a:spcAft>
                <a:spcPts val="0"/>
              </a:spcAft>
              <a:buNone/>
            </a:pPr>
            <a:r>
              <a:rPr b="0" i="0" lang="en" sz="1000" u="none" cap="none" strike="noStrike">
                <a:solidFill>
                  <a:srgbClr val="FFFFFF"/>
                </a:solidFill>
                <a:latin typeface="Arial"/>
                <a:ea typeface="Arial"/>
                <a:cs typeface="Arial"/>
                <a:sym typeface="Arial"/>
              </a:rPr>
              <a:t>9.3 years</a:t>
            </a:r>
            <a:endParaRPr sz="1100"/>
          </a:p>
        </p:txBody>
      </p:sp>
      <p:sp>
        <p:nvSpPr>
          <p:cNvPr id="550" name="Google Shape;550;p90"/>
          <p:cNvSpPr/>
          <p:nvPr/>
        </p:nvSpPr>
        <p:spPr>
          <a:xfrm>
            <a:off x="5746256" y="2293762"/>
            <a:ext cx="477300" cy="138900"/>
          </a:xfrm>
          <a:prstGeom prst="rect">
            <a:avLst/>
          </a:prstGeom>
          <a:noFill/>
          <a:ln>
            <a:noFill/>
          </a:ln>
        </p:spPr>
        <p:txBody>
          <a:bodyPr anchorCtr="0" anchor="t" bIns="25900" lIns="51800" spcFirstLastPara="1" rIns="51800" wrap="square" tIns="25900">
            <a:noAutofit/>
          </a:bodyPr>
          <a:lstStyle/>
          <a:p>
            <a:pPr indent="0" lvl="0" marL="0" marR="0" rtl="0" algn="l">
              <a:lnSpc>
                <a:spcPct val="100000"/>
              </a:lnSpc>
              <a:spcBef>
                <a:spcPts val="0"/>
              </a:spcBef>
              <a:spcAft>
                <a:spcPts val="0"/>
              </a:spcAft>
              <a:buNone/>
            </a:pPr>
            <a:r>
              <a:rPr b="0" i="0" lang="en" sz="600" u="none" cap="none" strike="noStrike">
                <a:solidFill>
                  <a:srgbClr val="E1EFD8"/>
                </a:solidFill>
                <a:latin typeface="Arial"/>
                <a:ea typeface="Arial"/>
                <a:cs typeface="Arial"/>
                <a:sym typeface="Arial"/>
              </a:rPr>
              <a:t>Kumar, 1992</a:t>
            </a:r>
            <a:endParaRPr sz="1100"/>
          </a:p>
        </p:txBody>
      </p:sp>
      <p:sp>
        <p:nvSpPr>
          <p:cNvPr id="551" name="Google Shape;551;p90"/>
          <p:cNvSpPr/>
          <p:nvPr/>
        </p:nvSpPr>
        <p:spPr>
          <a:xfrm>
            <a:off x="5746256" y="2758999"/>
            <a:ext cx="477300" cy="138900"/>
          </a:xfrm>
          <a:prstGeom prst="rect">
            <a:avLst/>
          </a:prstGeom>
          <a:noFill/>
          <a:ln>
            <a:noFill/>
          </a:ln>
        </p:spPr>
        <p:txBody>
          <a:bodyPr anchorCtr="0" anchor="t" bIns="25900" lIns="51800" spcFirstLastPara="1" rIns="51800" wrap="square" tIns="25900">
            <a:noAutofit/>
          </a:bodyPr>
          <a:lstStyle/>
          <a:p>
            <a:pPr indent="0" lvl="0" marL="0" marR="0" rtl="0" algn="l">
              <a:lnSpc>
                <a:spcPct val="100000"/>
              </a:lnSpc>
              <a:spcBef>
                <a:spcPts val="0"/>
              </a:spcBef>
              <a:spcAft>
                <a:spcPts val="0"/>
              </a:spcAft>
              <a:buNone/>
            </a:pPr>
            <a:r>
              <a:rPr b="0" i="0" lang="en" sz="600" u="none" cap="none" strike="noStrike">
                <a:solidFill>
                  <a:srgbClr val="E1EFD8"/>
                </a:solidFill>
                <a:latin typeface="Arial"/>
                <a:ea typeface="Arial"/>
                <a:cs typeface="Arial"/>
                <a:sym typeface="Arial"/>
              </a:rPr>
              <a:t>Kumar, 1992</a:t>
            </a:r>
            <a:endParaRPr sz="1100"/>
          </a:p>
        </p:txBody>
      </p:sp>
      <p:sp>
        <p:nvSpPr>
          <p:cNvPr id="552" name="Google Shape;552;p90"/>
          <p:cNvSpPr/>
          <p:nvPr/>
        </p:nvSpPr>
        <p:spPr>
          <a:xfrm>
            <a:off x="5746256" y="3243881"/>
            <a:ext cx="453300" cy="138900"/>
          </a:xfrm>
          <a:prstGeom prst="rect">
            <a:avLst/>
          </a:prstGeom>
          <a:noFill/>
          <a:ln>
            <a:noFill/>
          </a:ln>
        </p:spPr>
        <p:txBody>
          <a:bodyPr anchorCtr="0" anchor="t" bIns="25900" lIns="51800" spcFirstLastPara="1" rIns="51800" wrap="square" tIns="25900">
            <a:noAutofit/>
          </a:bodyPr>
          <a:lstStyle/>
          <a:p>
            <a:pPr indent="0" lvl="0" marL="0" marR="0" rtl="0" algn="l">
              <a:lnSpc>
                <a:spcPct val="100000"/>
              </a:lnSpc>
              <a:spcBef>
                <a:spcPts val="0"/>
              </a:spcBef>
              <a:spcAft>
                <a:spcPts val="0"/>
              </a:spcAft>
              <a:buNone/>
            </a:pPr>
            <a:r>
              <a:rPr b="0" i="0" lang="en" sz="600" u="none" cap="none" strike="noStrike">
                <a:solidFill>
                  <a:srgbClr val="E1EFD8"/>
                </a:solidFill>
                <a:latin typeface="Arial"/>
                <a:ea typeface="Arial"/>
                <a:cs typeface="Arial"/>
                <a:sym typeface="Arial"/>
              </a:rPr>
              <a:t>Poyer, 1982</a:t>
            </a:r>
            <a:endParaRPr sz="1100"/>
          </a:p>
        </p:txBody>
      </p:sp>
      <p:sp>
        <p:nvSpPr>
          <p:cNvPr id="553" name="Google Shape;553;p90"/>
          <p:cNvSpPr/>
          <p:nvPr/>
        </p:nvSpPr>
        <p:spPr>
          <a:xfrm>
            <a:off x="5948959" y="3843062"/>
            <a:ext cx="519300" cy="138900"/>
          </a:xfrm>
          <a:prstGeom prst="rect">
            <a:avLst/>
          </a:prstGeom>
          <a:noFill/>
          <a:ln>
            <a:noFill/>
          </a:ln>
        </p:spPr>
        <p:txBody>
          <a:bodyPr anchorCtr="0" anchor="t" bIns="25900" lIns="51800" spcFirstLastPara="1" rIns="51800" wrap="square" tIns="25900">
            <a:noAutofit/>
          </a:bodyPr>
          <a:lstStyle/>
          <a:p>
            <a:pPr indent="0" lvl="0" marL="0" marR="0" rtl="0" algn="l">
              <a:lnSpc>
                <a:spcPct val="100000"/>
              </a:lnSpc>
              <a:spcBef>
                <a:spcPts val="0"/>
              </a:spcBef>
              <a:spcAft>
                <a:spcPts val="0"/>
              </a:spcAft>
              <a:buNone/>
            </a:pPr>
            <a:r>
              <a:rPr b="0" i="0" lang="en" sz="600" u="none" cap="none" strike="noStrike">
                <a:solidFill>
                  <a:srgbClr val="E1EFD8"/>
                </a:solidFill>
                <a:latin typeface="Arial"/>
                <a:ea typeface="Arial"/>
                <a:cs typeface="Arial"/>
                <a:sym typeface="Arial"/>
              </a:rPr>
              <a:t>Antman, 1992</a:t>
            </a:r>
            <a:endParaRPr sz="1100"/>
          </a:p>
        </p:txBody>
      </p:sp>
      <p:sp>
        <p:nvSpPr>
          <p:cNvPr id="554" name="Google Shape;554;p90"/>
          <p:cNvSpPr txBox="1"/>
          <p:nvPr>
            <p:ph idx="4294967295" type="title"/>
          </p:nvPr>
        </p:nvSpPr>
        <p:spPr>
          <a:xfrm>
            <a:off x="2000250" y="1106113"/>
            <a:ext cx="5143500" cy="337500"/>
          </a:xfrm>
          <a:prstGeom prst="rect">
            <a:avLst/>
          </a:prstGeom>
          <a:solidFill>
            <a:schemeClr val="accent4"/>
          </a:solidFill>
          <a:ln>
            <a:noFill/>
          </a:ln>
        </p:spPr>
        <p:txBody>
          <a:bodyPr anchorCtr="0" anchor="ctr" bIns="34275" lIns="68575" spcFirstLastPara="1" rIns="68575" wrap="square" tIns="34275">
            <a:normAutofit/>
          </a:bodyPr>
          <a:lstStyle/>
          <a:p>
            <a:pPr indent="0" lvl="0" marL="0" rtl="0" algn="l">
              <a:lnSpc>
                <a:spcPct val="90000"/>
              </a:lnSpc>
              <a:spcBef>
                <a:spcPts val="0"/>
              </a:spcBef>
              <a:spcAft>
                <a:spcPts val="0"/>
              </a:spcAft>
              <a:buSzPts val="3000"/>
              <a:buNone/>
            </a:pPr>
            <a:r>
              <a:rPr lang="en" sz="1100"/>
              <a:t>“PUBLICATION PATHWAY”</a:t>
            </a:r>
            <a:endParaRPr sz="1100"/>
          </a:p>
        </p:txBody>
      </p:sp>
      <p:grpSp>
        <p:nvGrpSpPr>
          <p:cNvPr id="555" name="Google Shape;555;p90"/>
          <p:cNvGrpSpPr/>
          <p:nvPr/>
        </p:nvGrpSpPr>
        <p:grpSpPr>
          <a:xfrm>
            <a:off x="2166337" y="1657056"/>
            <a:ext cx="849219" cy="792956"/>
            <a:chOff x="343048" y="1136017"/>
            <a:chExt cx="1267869" cy="1409700"/>
          </a:xfrm>
        </p:grpSpPr>
        <p:sp>
          <p:nvSpPr>
            <p:cNvPr id="556" name="Google Shape;556;p90"/>
            <p:cNvSpPr/>
            <p:nvPr/>
          </p:nvSpPr>
          <p:spPr>
            <a:xfrm>
              <a:off x="343048" y="1136017"/>
              <a:ext cx="1263900" cy="1409700"/>
            </a:xfrm>
            <a:prstGeom prst="roundRect">
              <a:avLst>
                <a:gd fmla="val 16667" name="adj"/>
              </a:avLst>
            </a:prstGeom>
            <a:solidFill>
              <a:srgbClr val="960000"/>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None/>
              </a:pPr>
              <a:r>
                <a:t/>
              </a:r>
              <a:endParaRPr b="0" i="0" sz="2300" u="none" cap="none" strike="noStrike">
                <a:solidFill>
                  <a:schemeClr val="dk1"/>
                </a:solidFill>
                <a:latin typeface="Arial"/>
                <a:ea typeface="Arial"/>
                <a:cs typeface="Arial"/>
                <a:sym typeface="Arial"/>
              </a:endParaRPr>
            </a:p>
          </p:txBody>
        </p:sp>
        <p:sp>
          <p:nvSpPr>
            <p:cNvPr id="557" name="Google Shape;557;p90"/>
            <p:cNvSpPr txBox="1"/>
            <p:nvPr/>
          </p:nvSpPr>
          <p:spPr>
            <a:xfrm>
              <a:off x="347317" y="1512800"/>
              <a:ext cx="1263600" cy="725100"/>
            </a:xfrm>
            <a:prstGeom prst="rect">
              <a:avLst/>
            </a:prstGeom>
            <a:noFill/>
            <a:ln>
              <a:noFill/>
            </a:ln>
          </p:spPr>
          <p:txBody>
            <a:bodyPr anchorCtr="0" anchor="ctr" bIns="34275" lIns="68575" spcFirstLastPara="1" rIns="68575" wrap="square" tIns="34275">
              <a:spAutoFit/>
            </a:bodyPr>
            <a:lstStyle/>
            <a:p>
              <a:pPr indent="0" lvl="0" marL="0" marR="0" rtl="0" algn="ctr">
                <a:lnSpc>
                  <a:spcPct val="100000"/>
                </a:lnSpc>
                <a:spcBef>
                  <a:spcPts val="0"/>
                </a:spcBef>
                <a:spcAft>
                  <a:spcPts val="0"/>
                </a:spcAft>
                <a:buNone/>
              </a:pPr>
              <a:r>
                <a:rPr b="0" i="0" lang="en" sz="1100" u="none" cap="none" strike="noStrike">
                  <a:solidFill>
                    <a:schemeClr val="lt1"/>
                  </a:solidFill>
                  <a:latin typeface="Arial"/>
                  <a:ea typeface="Arial"/>
                  <a:cs typeface="Arial"/>
                  <a:sym typeface="Arial"/>
                </a:rPr>
                <a:t>Negative        results</a:t>
              </a:r>
              <a:endParaRPr sz="1100"/>
            </a:p>
          </p:txBody>
        </p:sp>
      </p:grpSp>
      <p:grpSp>
        <p:nvGrpSpPr>
          <p:cNvPr id="558" name="Google Shape;558;p90"/>
          <p:cNvGrpSpPr/>
          <p:nvPr/>
        </p:nvGrpSpPr>
        <p:grpSpPr>
          <a:xfrm>
            <a:off x="3879416" y="1967210"/>
            <a:ext cx="1381073" cy="252184"/>
            <a:chOff x="-1980728" y="752435"/>
            <a:chExt cx="1980601" cy="698377"/>
          </a:xfrm>
        </p:grpSpPr>
        <p:sp>
          <p:nvSpPr>
            <p:cNvPr id="559" name="Google Shape;559;p90"/>
            <p:cNvSpPr/>
            <p:nvPr/>
          </p:nvSpPr>
          <p:spPr>
            <a:xfrm>
              <a:off x="-1980728" y="836712"/>
              <a:ext cx="1980600" cy="614100"/>
            </a:xfrm>
            <a:prstGeom prst="rect">
              <a:avLst/>
            </a:prstGeom>
            <a:solidFill>
              <a:srgbClr val="9966FF"/>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None/>
              </a:pPr>
              <a:r>
                <a:t/>
              </a:r>
              <a:endParaRPr b="0" i="0" sz="1100" u="none" cap="none" strike="noStrike">
                <a:solidFill>
                  <a:schemeClr val="dk1"/>
                </a:solidFill>
                <a:latin typeface="Arial"/>
                <a:ea typeface="Arial"/>
                <a:cs typeface="Arial"/>
                <a:sym typeface="Arial"/>
              </a:endParaRPr>
            </a:p>
          </p:txBody>
        </p:sp>
        <p:sp>
          <p:nvSpPr>
            <p:cNvPr id="560" name="Google Shape;560;p90"/>
            <p:cNvSpPr txBox="1"/>
            <p:nvPr/>
          </p:nvSpPr>
          <p:spPr>
            <a:xfrm>
              <a:off x="-1980727" y="752435"/>
              <a:ext cx="1980600" cy="660600"/>
            </a:xfrm>
            <a:prstGeom prst="rect">
              <a:avLst/>
            </a:prstGeom>
            <a:solidFill>
              <a:srgbClr val="9966FF"/>
            </a:solidFill>
            <a:ln>
              <a:noFill/>
            </a:ln>
          </p:spPr>
          <p:txBody>
            <a:bodyPr anchorCtr="0" anchor="ctr" bIns="34275" lIns="68575" spcFirstLastPara="1" rIns="68575" wrap="square" tIns="34275">
              <a:spAutoFit/>
            </a:bodyPr>
            <a:lstStyle/>
            <a:p>
              <a:pPr indent="0" lvl="0" marL="0" marR="0" rtl="0" algn="ctr">
                <a:lnSpc>
                  <a:spcPct val="100000"/>
                </a:lnSpc>
                <a:spcBef>
                  <a:spcPts val="0"/>
                </a:spcBef>
                <a:spcAft>
                  <a:spcPts val="0"/>
                </a:spcAft>
                <a:buNone/>
              </a:pPr>
              <a:r>
                <a:rPr b="0" i="0" lang="en" sz="1100" u="none" cap="none" strike="noStrike">
                  <a:solidFill>
                    <a:schemeClr val="lt1"/>
                  </a:solidFill>
                  <a:latin typeface="Arial"/>
                  <a:ea typeface="Arial"/>
                  <a:cs typeface="Arial"/>
                  <a:sym typeface="Arial"/>
                </a:rPr>
                <a:t>Submission</a:t>
              </a:r>
              <a:endParaRPr sz="1100"/>
            </a:p>
          </p:txBody>
        </p:sp>
      </p:grpSp>
      <p:grpSp>
        <p:nvGrpSpPr>
          <p:cNvPr id="561" name="Google Shape;561;p90"/>
          <p:cNvGrpSpPr/>
          <p:nvPr/>
        </p:nvGrpSpPr>
        <p:grpSpPr>
          <a:xfrm>
            <a:off x="3879416" y="2456451"/>
            <a:ext cx="1381073" cy="253901"/>
            <a:chOff x="-1980728" y="758041"/>
            <a:chExt cx="1980601" cy="692771"/>
          </a:xfrm>
        </p:grpSpPr>
        <p:sp>
          <p:nvSpPr>
            <p:cNvPr id="562" name="Google Shape;562;p90"/>
            <p:cNvSpPr/>
            <p:nvPr/>
          </p:nvSpPr>
          <p:spPr>
            <a:xfrm>
              <a:off x="-1980728" y="836712"/>
              <a:ext cx="1980600" cy="614100"/>
            </a:xfrm>
            <a:prstGeom prst="rect">
              <a:avLst/>
            </a:prstGeom>
            <a:solidFill>
              <a:srgbClr val="9966FF"/>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None/>
              </a:pPr>
              <a:r>
                <a:t/>
              </a:r>
              <a:endParaRPr b="0" i="0" sz="1100" u="none" cap="none" strike="noStrike">
                <a:solidFill>
                  <a:schemeClr val="dk1"/>
                </a:solidFill>
                <a:latin typeface="Arial"/>
                <a:ea typeface="Arial"/>
                <a:cs typeface="Arial"/>
                <a:sym typeface="Arial"/>
              </a:endParaRPr>
            </a:p>
          </p:txBody>
        </p:sp>
        <p:sp>
          <p:nvSpPr>
            <p:cNvPr id="563" name="Google Shape;563;p90"/>
            <p:cNvSpPr txBox="1"/>
            <p:nvPr/>
          </p:nvSpPr>
          <p:spPr>
            <a:xfrm>
              <a:off x="-1980727" y="758041"/>
              <a:ext cx="1980600" cy="651000"/>
            </a:xfrm>
            <a:prstGeom prst="rect">
              <a:avLst/>
            </a:prstGeom>
            <a:solidFill>
              <a:srgbClr val="9966FF"/>
            </a:solidFill>
            <a:ln>
              <a:noFill/>
            </a:ln>
          </p:spPr>
          <p:txBody>
            <a:bodyPr anchorCtr="0" anchor="ctr" bIns="34275" lIns="68575" spcFirstLastPara="1" rIns="68575" wrap="square" tIns="34275">
              <a:spAutoFit/>
            </a:bodyPr>
            <a:lstStyle/>
            <a:p>
              <a:pPr indent="0" lvl="0" marL="0" marR="0" rtl="0" algn="ctr">
                <a:lnSpc>
                  <a:spcPct val="100000"/>
                </a:lnSpc>
                <a:spcBef>
                  <a:spcPts val="0"/>
                </a:spcBef>
                <a:spcAft>
                  <a:spcPts val="0"/>
                </a:spcAft>
                <a:buNone/>
              </a:pPr>
              <a:r>
                <a:rPr b="0" i="0" lang="en" sz="1100" u="none" cap="none" strike="noStrike">
                  <a:solidFill>
                    <a:schemeClr val="lt1"/>
                  </a:solidFill>
                  <a:latin typeface="Arial"/>
                  <a:ea typeface="Arial"/>
                  <a:cs typeface="Arial"/>
                  <a:sym typeface="Arial"/>
                </a:rPr>
                <a:t>Acceptance</a:t>
              </a:r>
              <a:endParaRPr sz="1100"/>
            </a:p>
          </p:txBody>
        </p:sp>
      </p:grpSp>
      <p:grpSp>
        <p:nvGrpSpPr>
          <p:cNvPr id="564" name="Google Shape;564;p90"/>
          <p:cNvGrpSpPr/>
          <p:nvPr/>
        </p:nvGrpSpPr>
        <p:grpSpPr>
          <a:xfrm>
            <a:off x="3879416" y="4576961"/>
            <a:ext cx="1381073" cy="253901"/>
            <a:chOff x="-1980728" y="758040"/>
            <a:chExt cx="1980601" cy="692772"/>
          </a:xfrm>
        </p:grpSpPr>
        <p:sp>
          <p:nvSpPr>
            <p:cNvPr id="565" name="Google Shape;565;p90"/>
            <p:cNvSpPr/>
            <p:nvPr/>
          </p:nvSpPr>
          <p:spPr>
            <a:xfrm>
              <a:off x="-1980728" y="836712"/>
              <a:ext cx="1980600" cy="614100"/>
            </a:xfrm>
            <a:prstGeom prst="rect">
              <a:avLst/>
            </a:prstGeom>
            <a:solidFill>
              <a:srgbClr val="9966FF"/>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None/>
              </a:pPr>
              <a:r>
                <a:t/>
              </a:r>
              <a:endParaRPr b="0" i="0" sz="1100" u="none" cap="none" strike="noStrike">
                <a:solidFill>
                  <a:schemeClr val="dk1"/>
                </a:solidFill>
                <a:latin typeface="Arial"/>
                <a:ea typeface="Arial"/>
                <a:cs typeface="Arial"/>
                <a:sym typeface="Arial"/>
              </a:endParaRPr>
            </a:p>
          </p:txBody>
        </p:sp>
        <p:sp>
          <p:nvSpPr>
            <p:cNvPr id="566" name="Google Shape;566;p90"/>
            <p:cNvSpPr txBox="1"/>
            <p:nvPr/>
          </p:nvSpPr>
          <p:spPr>
            <a:xfrm>
              <a:off x="-1980727" y="758040"/>
              <a:ext cx="1980600" cy="651000"/>
            </a:xfrm>
            <a:prstGeom prst="rect">
              <a:avLst/>
            </a:prstGeom>
            <a:solidFill>
              <a:srgbClr val="9966FF"/>
            </a:solidFill>
            <a:ln>
              <a:noFill/>
            </a:ln>
          </p:spPr>
          <p:txBody>
            <a:bodyPr anchorCtr="0" anchor="ctr" bIns="34275" lIns="68575" spcFirstLastPara="1" rIns="68575" wrap="square" tIns="34275">
              <a:spAutoFit/>
            </a:bodyPr>
            <a:lstStyle/>
            <a:p>
              <a:pPr indent="0" lvl="0" marL="0" marR="0" rtl="0" algn="ctr">
                <a:lnSpc>
                  <a:spcPct val="100000"/>
                </a:lnSpc>
                <a:spcBef>
                  <a:spcPts val="0"/>
                </a:spcBef>
                <a:spcAft>
                  <a:spcPts val="0"/>
                </a:spcAft>
                <a:buNone/>
              </a:pPr>
              <a:r>
                <a:rPr b="0" i="0" lang="en" sz="1100" u="none" cap="none" strike="noStrike">
                  <a:solidFill>
                    <a:schemeClr val="lt1"/>
                  </a:solidFill>
                  <a:latin typeface="Arial"/>
                  <a:ea typeface="Arial"/>
                  <a:cs typeface="Arial"/>
                  <a:sym typeface="Arial"/>
                </a:rPr>
                <a:t>Implementation</a:t>
              </a:r>
              <a:endParaRPr sz="1100"/>
            </a:p>
          </p:txBody>
        </p:sp>
      </p:grpSp>
      <p:grpSp>
        <p:nvGrpSpPr>
          <p:cNvPr id="567" name="Google Shape;567;p90"/>
          <p:cNvGrpSpPr/>
          <p:nvPr/>
        </p:nvGrpSpPr>
        <p:grpSpPr>
          <a:xfrm>
            <a:off x="3879416" y="3980791"/>
            <a:ext cx="1381073" cy="414578"/>
            <a:chOff x="-1980728" y="680836"/>
            <a:chExt cx="1980601" cy="1015376"/>
          </a:xfrm>
        </p:grpSpPr>
        <p:sp>
          <p:nvSpPr>
            <p:cNvPr id="568" name="Google Shape;568;p90"/>
            <p:cNvSpPr/>
            <p:nvPr/>
          </p:nvSpPr>
          <p:spPr>
            <a:xfrm>
              <a:off x="-1980728" y="836712"/>
              <a:ext cx="1980600" cy="859500"/>
            </a:xfrm>
            <a:prstGeom prst="rect">
              <a:avLst/>
            </a:prstGeom>
            <a:solidFill>
              <a:srgbClr val="9966FF"/>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None/>
              </a:pPr>
              <a:r>
                <a:t/>
              </a:r>
              <a:endParaRPr b="0" i="0" sz="1100" u="none" cap="none" strike="noStrike">
                <a:solidFill>
                  <a:schemeClr val="dk1"/>
                </a:solidFill>
                <a:latin typeface="Arial"/>
                <a:ea typeface="Arial"/>
                <a:cs typeface="Arial"/>
                <a:sym typeface="Arial"/>
              </a:endParaRPr>
            </a:p>
          </p:txBody>
        </p:sp>
        <p:sp>
          <p:nvSpPr>
            <p:cNvPr id="569" name="Google Shape;569;p90"/>
            <p:cNvSpPr txBox="1"/>
            <p:nvPr/>
          </p:nvSpPr>
          <p:spPr>
            <a:xfrm>
              <a:off x="-1980727" y="680836"/>
              <a:ext cx="1980600" cy="999000"/>
            </a:xfrm>
            <a:prstGeom prst="rect">
              <a:avLst/>
            </a:prstGeom>
            <a:solidFill>
              <a:srgbClr val="9966FF"/>
            </a:solidFill>
            <a:ln>
              <a:noFill/>
            </a:ln>
          </p:spPr>
          <p:txBody>
            <a:bodyPr anchorCtr="0" anchor="ctr" bIns="34275" lIns="68575" spcFirstLastPara="1" rIns="68575" wrap="square" tIns="34275">
              <a:spAutoFit/>
            </a:bodyPr>
            <a:lstStyle/>
            <a:p>
              <a:pPr indent="0" lvl="0" marL="0" marR="0" rtl="0" algn="ctr">
                <a:lnSpc>
                  <a:spcPct val="100000"/>
                </a:lnSpc>
                <a:spcBef>
                  <a:spcPts val="0"/>
                </a:spcBef>
                <a:spcAft>
                  <a:spcPts val="0"/>
                </a:spcAft>
                <a:buNone/>
              </a:pPr>
              <a:r>
                <a:rPr b="0" i="0" lang="en" sz="1100" u="none" cap="none" strike="noStrike">
                  <a:solidFill>
                    <a:schemeClr val="lt1"/>
                  </a:solidFill>
                  <a:latin typeface="Arial"/>
                  <a:ea typeface="Arial"/>
                  <a:cs typeface="Arial"/>
                  <a:sym typeface="Arial"/>
                </a:rPr>
                <a:t>Reviews, guidelines, textbook</a:t>
              </a:r>
              <a:endParaRPr sz="1100"/>
            </a:p>
          </p:txBody>
        </p:sp>
      </p:grpSp>
      <p:grpSp>
        <p:nvGrpSpPr>
          <p:cNvPr id="570" name="Google Shape;570;p90"/>
          <p:cNvGrpSpPr/>
          <p:nvPr/>
        </p:nvGrpSpPr>
        <p:grpSpPr>
          <a:xfrm>
            <a:off x="3879416" y="2895744"/>
            <a:ext cx="1381073" cy="248959"/>
            <a:chOff x="-1980728" y="741325"/>
            <a:chExt cx="1980601" cy="709487"/>
          </a:xfrm>
        </p:grpSpPr>
        <p:sp>
          <p:nvSpPr>
            <p:cNvPr id="571" name="Google Shape;571;p90"/>
            <p:cNvSpPr/>
            <p:nvPr/>
          </p:nvSpPr>
          <p:spPr>
            <a:xfrm>
              <a:off x="-1980728" y="836712"/>
              <a:ext cx="1980600" cy="614100"/>
            </a:xfrm>
            <a:prstGeom prst="rect">
              <a:avLst/>
            </a:prstGeom>
            <a:solidFill>
              <a:srgbClr val="9966FF"/>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None/>
              </a:pPr>
              <a:r>
                <a:t/>
              </a:r>
              <a:endParaRPr b="0" i="0" sz="1100" u="none" cap="none" strike="noStrike">
                <a:solidFill>
                  <a:schemeClr val="dk1"/>
                </a:solidFill>
                <a:latin typeface="Arial"/>
                <a:ea typeface="Arial"/>
                <a:cs typeface="Arial"/>
                <a:sym typeface="Arial"/>
              </a:endParaRPr>
            </a:p>
          </p:txBody>
        </p:sp>
        <p:sp>
          <p:nvSpPr>
            <p:cNvPr id="572" name="Google Shape;572;p90"/>
            <p:cNvSpPr txBox="1"/>
            <p:nvPr/>
          </p:nvSpPr>
          <p:spPr>
            <a:xfrm>
              <a:off x="-1980727" y="741325"/>
              <a:ext cx="1980600" cy="679800"/>
            </a:xfrm>
            <a:prstGeom prst="rect">
              <a:avLst/>
            </a:prstGeom>
            <a:solidFill>
              <a:srgbClr val="9966FF"/>
            </a:solidFill>
            <a:ln>
              <a:noFill/>
            </a:ln>
          </p:spPr>
          <p:txBody>
            <a:bodyPr anchorCtr="0" anchor="ctr" bIns="34275" lIns="68575" spcFirstLastPara="1" rIns="68575" wrap="square" tIns="34275">
              <a:spAutoFit/>
            </a:bodyPr>
            <a:lstStyle/>
            <a:p>
              <a:pPr indent="0" lvl="0" marL="0" marR="0" rtl="0" algn="ctr">
                <a:lnSpc>
                  <a:spcPct val="100000"/>
                </a:lnSpc>
                <a:spcBef>
                  <a:spcPts val="0"/>
                </a:spcBef>
                <a:spcAft>
                  <a:spcPts val="0"/>
                </a:spcAft>
                <a:buNone/>
              </a:pPr>
              <a:r>
                <a:rPr b="0" i="0" lang="en" sz="1100" u="none" cap="none" strike="noStrike">
                  <a:solidFill>
                    <a:schemeClr val="lt1"/>
                  </a:solidFill>
                  <a:latin typeface="Arial"/>
                  <a:ea typeface="Arial"/>
                  <a:cs typeface="Arial"/>
                  <a:sym typeface="Arial"/>
                </a:rPr>
                <a:t>Publication</a:t>
              </a:r>
              <a:endParaRPr sz="1100"/>
            </a:p>
          </p:txBody>
        </p:sp>
      </p:grpSp>
      <p:cxnSp>
        <p:nvCxnSpPr>
          <p:cNvPr id="573" name="Google Shape;573;p90"/>
          <p:cNvCxnSpPr/>
          <p:nvPr/>
        </p:nvCxnSpPr>
        <p:spPr>
          <a:xfrm rot="10800000">
            <a:off x="3101176" y="1824059"/>
            <a:ext cx="1499400" cy="0"/>
          </a:xfrm>
          <a:prstGeom prst="straightConnector1">
            <a:avLst/>
          </a:prstGeom>
          <a:noFill/>
          <a:ln cap="flat" cmpd="sng" w="19050">
            <a:solidFill>
              <a:srgbClr val="9966FF"/>
            </a:solidFill>
            <a:prstDash val="dash"/>
            <a:round/>
            <a:headEnd len="med" w="med" type="none"/>
            <a:tailEnd len="med" w="med" type="stealth"/>
          </a:ln>
          <a:effectLst>
            <a:outerShdw blurRad="30000" rotWithShape="0" dir="5400000" dist="15000">
              <a:srgbClr val="000000">
                <a:alpha val="37650"/>
              </a:srgbClr>
            </a:outerShdw>
          </a:effectLst>
        </p:spPr>
      </p:cxnSp>
      <p:cxnSp>
        <p:nvCxnSpPr>
          <p:cNvPr id="574" name="Google Shape;574;p90"/>
          <p:cNvCxnSpPr/>
          <p:nvPr/>
        </p:nvCxnSpPr>
        <p:spPr>
          <a:xfrm rot="10800000">
            <a:off x="3101176" y="2309834"/>
            <a:ext cx="1499400" cy="0"/>
          </a:xfrm>
          <a:prstGeom prst="straightConnector1">
            <a:avLst/>
          </a:prstGeom>
          <a:noFill/>
          <a:ln cap="flat" cmpd="sng" w="19050">
            <a:solidFill>
              <a:srgbClr val="9966FF"/>
            </a:solidFill>
            <a:prstDash val="dash"/>
            <a:round/>
            <a:headEnd len="med" w="med" type="none"/>
            <a:tailEnd len="med" w="med" type="stealth"/>
          </a:ln>
          <a:effectLst>
            <a:outerShdw blurRad="30000" rotWithShape="0" dir="5400000" dist="15000">
              <a:srgbClr val="000000">
                <a:alpha val="37650"/>
              </a:srgbClr>
            </a:outerShdw>
          </a:effectLst>
        </p:spPr>
      </p:cxnSp>
      <p:cxnSp>
        <p:nvCxnSpPr>
          <p:cNvPr id="575" name="Google Shape;575;p90"/>
          <p:cNvCxnSpPr/>
          <p:nvPr/>
        </p:nvCxnSpPr>
        <p:spPr>
          <a:xfrm rot="10800000">
            <a:off x="3101176" y="3240308"/>
            <a:ext cx="1499400" cy="0"/>
          </a:xfrm>
          <a:prstGeom prst="straightConnector1">
            <a:avLst/>
          </a:prstGeom>
          <a:noFill/>
          <a:ln cap="flat" cmpd="sng" w="19050">
            <a:solidFill>
              <a:srgbClr val="9966FF"/>
            </a:solidFill>
            <a:prstDash val="dash"/>
            <a:round/>
            <a:headEnd len="med" w="med" type="none"/>
            <a:tailEnd len="med" w="med" type="stealth"/>
          </a:ln>
          <a:effectLst>
            <a:outerShdw blurRad="30000" rotWithShape="0" dir="5400000" dist="15000">
              <a:srgbClr val="000000">
                <a:alpha val="37650"/>
              </a:srgbClr>
            </a:outerShdw>
          </a:effectLst>
        </p:spPr>
      </p:cxnSp>
      <p:cxnSp>
        <p:nvCxnSpPr>
          <p:cNvPr id="576" name="Google Shape;576;p90"/>
          <p:cNvCxnSpPr/>
          <p:nvPr/>
        </p:nvCxnSpPr>
        <p:spPr>
          <a:xfrm rot="10800000">
            <a:off x="3101176" y="3878780"/>
            <a:ext cx="1499400" cy="0"/>
          </a:xfrm>
          <a:prstGeom prst="straightConnector1">
            <a:avLst/>
          </a:prstGeom>
          <a:noFill/>
          <a:ln cap="flat" cmpd="sng" w="19050">
            <a:solidFill>
              <a:srgbClr val="9966FF"/>
            </a:solidFill>
            <a:prstDash val="dash"/>
            <a:round/>
            <a:headEnd len="med" w="med" type="none"/>
            <a:tailEnd len="med" w="med" type="stealth"/>
          </a:ln>
          <a:effectLst>
            <a:outerShdw blurRad="30000" rotWithShape="0" dir="5400000" dist="15000">
              <a:srgbClr val="000000">
                <a:alpha val="37650"/>
              </a:srgbClr>
            </a:outerShdw>
          </a:effectLst>
        </p:spPr>
      </p:cxnSp>
      <p:grpSp>
        <p:nvGrpSpPr>
          <p:cNvPr id="577" name="Google Shape;577;p90"/>
          <p:cNvGrpSpPr/>
          <p:nvPr/>
        </p:nvGrpSpPr>
        <p:grpSpPr>
          <a:xfrm>
            <a:off x="3883467" y="1480995"/>
            <a:ext cx="1381073" cy="258585"/>
            <a:chOff x="-1980728" y="773000"/>
            <a:chExt cx="1980601" cy="677812"/>
          </a:xfrm>
        </p:grpSpPr>
        <p:sp>
          <p:nvSpPr>
            <p:cNvPr id="578" name="Google Shape;578;p90"/>
            <p:cNvSpPr/>
            <p:nvPr/>
          </p:nvSpPr>
          <p:spPr>
            <a:xfrm>
              <a:off x="-1980728" y="836712"/>
              <a:ext cx="1980600" cy="614100"/>
            </a:xfrm>
            <a:prstGeom prst="rect">
              <a:avLst/>
            </a:prstGeom>
            <a:solidFill>
              <a:srgbClr val="9966FF"/>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None/>
              </a:pPr>
              <a:r>
                <a:t/>
              </a:r>
              <a:endParaRPr b="0" i="0" sz="1100" u="none" cap="none" strike="noStrike">
                <a:solidFill>
                  <a:schemeClr val="dk1"/>
                </a:solidFill>
                <a:latin typeface="Arial"/>
                <a:ea typeface="Arial"/>
                <a:cs typeface="Arial"/>
                <a:sym typeface="Arial"/>
              </a:endParaRPr>
            </a:p>
          </p:txBody>
        </p:sp>
        <p:sp>
          <p:nvSpPr>
            <p:cNvPr id="579" name="Google Shape;579;p90"/>
            <p:cNvSpPr txBox="1"/>
            <p:nvPr/>
          </p:nvSpPr>
          <p:spPr>
            <a:xfrm>
              <a:off x="-1980727" y="773000"/>
              <a:ext cx="1980600" cy="625200"/>
            </a:xfrm>
            <a:prstGeom prst="rect">
              <a:avLst/>
            </a:prstGeom>
            <a:solidFill>
              <a:srgbClr val="9966FF"/>
            </a:solidFill>
            <a:ln>
              <a:noFill/>
            </a:ln>
          </p:spPr>
          <p:txBody>
            <a:bodyPr anchorCtr="0" anchor="ctr" bIns="34275" lIns="68575" spcFirstLastPara="1" rIns="68575" wrap="square" tIns="34275">
              <a:spAutoFit/>
            </a:bodyPr>
            <a:lstStyle/>
            <a:p>
              <a:pPr indent="0" lvl="0" marL="0" marR="0" rtl="0" algn="ctr">
                <a:lnSpc>
                  <a:spcPct val="100000"/>
                </a:lnSpc>
                <a:spcBef>
                  <a:spcPts val="0"/>
                </a:spcBef>
                <a:spcAft>
                  <a:spcPts val="0"/>
                </a:spcAft>
                <a:buNone/>
              </a:pPr>
              <a:r>
                <a:rPr b="0" i="0" lang="en" sz="1100" u="none" cap="none" strike="noStrike">
                  <a:solidFill>
                    <a:schemeClr val="lt1"/>
                  </a:solidFill>
                  <a:latin typeface="Arial"/>
                  <a:ea typeface="Arial"/>
                  <a:cs typeface="Arial"/>
                  <a:sym typeface="Arial"/>
                </a:rPr>
                <a:t>Original Research</a:t>
              </a:r>
              <a:endParaRPr sz="1100"/>
            </a:p>
          </p:txBody>
        </p:sp>
      </p:grpSp>
      <p:grpSp>
        <p:nvGrpSpPr>
          <p:cNvPr id="580" name="Google Shape;580;p90"/>
          <p:cNvGrpSpPr/>
          <p:nvPr/>
        </p:nvGrpSpPr>
        <p:grpSpPr>
          <a:xfrm>
            <a:off x="2166344" y="3657929"/>
            <a:ext cx="781481" cy="446029"/>
            <a:chOff x="221640" y="1135996"/>
            <a:chExt cx="1389300" cy="1409700"/>
          </a:xfrm>
        </p:grpSpPr>
        <p:sp>
          <p:nvSpPr>
            <p:cNvPr id="581" name="Google Shape;581;p90"/>
            <p:cNvSpPr/>
            <p:nvPr/>
          </p:nvSpPr>
          <p:spPr>
            <a:xfrm>
              <a:off x="343048" y="1135996"/>
              <a:ext cx="1263600" cy="1409700"/>
            </a:xfrm>
            <a:prstGeom prst="roundRect">
              <a:avLst>
                <a:gd fmla="val 16667" name="adj"/>
              </a:avLst>
            </a:prstGeom>
            <a:solidFill>
              <a:srgbClr val="5F9BAF"/>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None/>
              </a:pPr>
              <a:r>
                <a:t/>
              </a:r>
              <a:endParaRPr b="0" i="0" sz="2300" u="none" cap="none" strike="noStrike">
                <a:solidFill>
                  <a:schemeClr val="dk1"/>
                </a:solidFill>
                <a:latin typeface="Arial"/>
                <a:ea typeface="Arial"/>
                <a:cs typeface="Arial"/>
                <a:sym typeface="Arial"/>
              </a:endParaRPr>
            </a:p>
          </p:txBody>
        </p:sp>
        <p:sp>
          <p:nvSpPr>
            <p:cNvPr id="582" name="Google Shape;582;p90"/>
            <p:cNvSpPr txBox="1"/>
            <p:nvPr/>
          </p:nvSpPr>
          <p:spPr>
            <a:xfrm>
              <a:off x="221640" y="1389622"/>
              <a:ext cx="1389300" cy="997200"/>
            </a:xfrm>
            <a:prstGeom prst="rect">
              <a:avLst/>
            </a:prstGeom>
            <a:solidFill>
              <a:srgbClr val="5F9BAF"/>
            </a:solidFill>
            <a:ln>
              <a:noFill/>
            </a:ln>
          </p:spPr>
          <p:txBody>
            <a:bodyPr anchorCtr="0" anchor="ctr" bIns="34275" lIns="68575" spcFirstLastPara="1" rIns="68575" wrap="square" tIns="34275">
              <a:spAutoFit/>
            </a:bodyPr>
            <a:lstStyle/>
            <a:p>
              <a:pPr indent="0" lvl="0" marL="0" marR="0" rtl="0" algn="ctr">
                <a:lnSpc>
                  <a:spcPct val="100000"/>
                </a:lnSpc>
                <a:spcBef>
                  <a:spcPts val="0"/>
                </a:spcBef>
                <a:spcAft>
                  <a:spcPts val="0"/>
                </a:spcAft>
                <a:buNone/>
              </a:pPr>
              <a:r>
                <a:rPr b="1" i="0" lang="en" sz="800" u="none" cap="none" strike="noStrike">
                  <a:solidFill>
                    <a:schemeClr val="lt1"/>
                  </a:solidFill>
                  <a:latin typeface="Arial"/>
                  <a:ea typeface="Arial"/>
                  <a:cs typeface="Arial"/>
                  <a:sym typeface="Arial"/>
                </a:rPr>
                <a:t>Inconsistent</a:t>
              </a:r>
              <a:endParaRPr sz="1100"/>
            </a:p>
            <a:p>
              <a:pPr indent="0" lvl="0" marL="0" marR="0" rtl="0" algn="ctr">
                <a:lnSpc>
                  <a:spcPct val="100000"/>
                </a:lnSpc>
                <a:spcBef>
                  <a:spcPts val="0"/>
                </a:spcBef>
                <a:spcAft>
                  <a:spcPts val="0"/>
                </a:spcAft>
                <a:buNone/>
              </a:pPr>
              <a:r>
                <a:rPr b="1" i="0" lang="en" sz="800" u="none" cap="none" strike="noStrike">
                  <a:solidFill>
                    <a:schemeClr val="lt1"/>
                  </a:solidFill>
                  <a:latin typeface="Arial"/>
                  <a:ea typeface="Arial"/>
                  <a:cs typeface="Arial"/>
                  <a:sym typeface="Arial"/>
                </a:rPr>
                <a:t>indexing</a:t>
              </a:r>
              <a:endParaRPr sz="1100"/>
            </a:p>
          </p:txBody>
        </p:sp>
      </p:grpSp>
      <p:grpSp>
        <p:nvGrpSpPr>
          <p:cNvPr id="583" name="Google Shape;583;p90"/>
          <p:cNvGrpSpPr/>
          <p:nvPr/>
        </p:nvGrpSpPr>
        <p:grpSpPr>
          <a:xfrm>
            <a:off x="2234636" y="3034535"/>
            <a:ext cx="713176" cy="446029"/>
            <a:chOff x="343048" y="1135996"/>
            <a:chExt cx="1267869" cy="1409700"/>
          </a:xfrm>
        </p:grpSpPr>
        <p:sp>
          <p:nvSpPr>
            <p:cNvPr id="584" name="Google Shape;584;p90"/>
            <p:cNvSpPr/>
            <p:nvPr/>
          </p:nvSpPr>
          <p:spPr>
            <a:xfrm>
              <a:off x="343048" y="1135996"/>
              <a:ext cx="1263600" cy="1409700"/>
            </a:xfrm>
            <a:prstGeom prst="roundRect">
              <a:avLst>
                <a:gd fmla="val 16667" name="adj"/>
              </a:avLst>
            </a:prstGeom>
            <a:solidFill>
              <a:srgbClr val="9966FF"/>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None/>
              </a:pPr>
              <a:r>
                <a:t/>
              </a:r>
              <a:endParaRPr b="0" i="0" sz="2300" u="none" cap="none" strike="noStrike">
                <a:solidFill>
                  <a:schemeClr val="dk1"/>
                </a:solidFill>
                <a:latin typeface="Arial"/>
                <a:ea typeface="Arial"/>
                <a:cs typeface="Arial"/>
                <a:sym typeface="Arial"/>
              </a:endParaRPr>
            </a:p>
          </p:txBody>
        </p:sp>
        <p:sp>
          <p:nvSpPr>
            <p:cNvPr id="585" name="Google Shape;585;p90"/>
            <p:cNvSpPr txBox="1"/>
            <p:nvPr/>
          </p:nvSpPr>
          <p:spPr>
            <a:xfrm>
              <a:off x="347317" y="1225455"/>
              <a:ext cx="1263600" cy="1289100"/>
            </a:xfrm>
            <a:prstGeom prst="rect">
              <a:avLst/>
            </a:prstGeom>
            <a:solidFill>
              <a:srgbClr val="9966FF"/>
            </a:solidFill>
            <a:ln>
              <a:noFill/>
            </a:ln>
          </p:spPr>
          <p:txBody>
            <a:bodyPr anchorCtr="0" anchor="ctr" bIns="34275" lIns="68575" spcFirstLastPara="1" rIns="68575" wrap="square" tIns="34275">
              <a:spAutoFit/>
            </a:bodyPr>
            <a:lstStyle/>
            <a:p>
              <a:pPr indent="0" lvl="0" marL="0" marR="0" rtl="0" algn="ctr">
                <a:lnSpc>
                  <a:spcPct val="100000"/>
                </a:lnSpc>
                <a:spcBef>
                  <a:spcPts val="0"/>
                </a:spcBef>
                <a:spcAft>
                  <a:spcPts val="0"/>
                </a:spcAft>
                <a:buNone/>
              </a:pPr>
              <a:r>
                <a:rPr b="0" i="0" lang="en" sz="1100" u="none" cap="none" strike="noStrike">
                  <a:solidFill>
                    <a:schemeClr val="lt1"/>
                  </a:solidFill>
                  <a:latin typeface="Arial"/>
                  <a:ea typeface="Arial"/>
                  <a:cs typeface="Arial"/>
                  <a:sym typeface="Arial"/>
                </a:rPr>
                <a:t>Lack of        numbers</a:t>
              </a:r>
              <a:endParaRPr sz="1100"/>
            </a:p>
          </p:txBody>
        </p:sp>
      </p:grpSp>
      <p:sp>
        <p:nvSpPr>
          <p:cNvPr id="586" name="Google Shape;586;p90"/>
          <p:cNvSpPr/>
          <p:nvPr/>
        </p:nvSpPr>
        <p:spPr>
          <a:xfrm>
            <a:off x="5102424" y="3073322"/>
            <a:ext cx="1297512" cy="382194"/>
          </a:xfrm>
          <a:custGeom>
            <a:rect b="b" l="l" r="r" t="t"/>
            <a:pathLst>
              <a:path extrusionOk="0" fill="none" h="27130" w="21600">
                <a:moveTo>
                  <a:pt x="719" y="27130"/>
                </a:moveTo>
                <a:cubicBezTo>
                  <a:pt x="241" y="25325"/>
                  <a:pt x="0" y="23466"/>
                  <a:pt x="0" y="21600"/>
                </a:cubicBezTo>
                <a:cubicBezTo>
                  <a:pt x="-1" y="9674"/>
                  <a:pt x="9663" y="6"/>
                  <a:pt x="21589" y="0"/>
                </a:cubicBezTo>
              </a:path>
              <a:path extrusionOk="0" h="27130" w="21600">
                <a:moveTo>
                  <a:pt x="719" y="27130"/>
                </a:moveTo>
                <a:cubicBezTo>
                  <a:pt x="241" y="25325"/>
                  <a:pt x="0" y="23466"/>
                  <a:pt x="0" y="21600"/>
                </a:cubicBezTo>
                <a:cubicBezTo>
                  <a:pt x="-1" y="9674"/>
                  <a:pt x="9663" y="6"/>
                  <a:pt x="21589" y="0"/>
                </a:cubicBezTo>
                <a:lnTo>
                  <a:pt x="21600" y="21600"/>
                </a:lnTo>
                <a:lnTo>
                  <a:pt x="719" y="27130"/>
                </a:lnTo>
                <a:close/>
              </a:path>
            </a:pathLst>
          </a:custGeom>
          <a:noFill/>
          <a:ln cap="rnd" cmpd="sng" w="19050">
            <a:solidFill>
              <a:srgbClr val="719500"/>
            </a:solidFill>
            <a:prstDash val="solid"/>
            <a:round/>
            <a:headEnd len="sm" w="sm" type="none"/>
            <a:tailEnd len="sm" w="sm" type="none"/>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800" u="none" cap="none" strike="noStrike">
              <a:solidFill>
                <a:srgbClr val="FFFFFF"/>
              </a:solidFill>
              <a:latin typeface="Arial"/>
              <a:ea typeface="Arial"/>
              <a:cs typeface="Arial"/>
              <a:sym typeface="Arial"/>
            </a:endParaRPr>
          </a:p>
        </p:txBody>
      </p:sp>
      <p:grpSp>
        <p:nvGrpSpPr>
          <p:cNvPr id="587" name="Google Shape;587;p90"/>
          <p:cNvGrpSpPr/>
          <p:nvPr/>
        </p:nvGrpSpPr>
        <p:grpSpPr>
          <a:xfrm>
            <a:off x="3879416" y="3330757"/>
            <a:ext cx="1381073" cy="407834"/>
            <a:chOff x="-1980728" y="602195"/>
            <a:chExt cx="1980601" cy="1131300"/>
          </a:xfrm>
        </p:grpSpPr>
        <p:sp>
          <p:nvSpPr>
            <p:cNvPr id="588" name="Google Shape;588;p90"/>
            <p:cNvSpPr/>
            <p:nvPr/>
          </p:nvSpPr>
          <p:spPr>
            <a:xfrm>
              <a:off x="-1980728" y="836712"/>
              <a:ext cx="1980600" cy="859500"/>
            </a:xfrm>
            <a:prstGeom prst="rect">
              <a:avLst/>
            </a:prstGeom>
            <a:solidFill>
              <a:srgbClr val="9966FF"/>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None/>
              </a:pPr>
              <a:r>
                <a:t/>
              </a:r>
              <a:endParaRPr b="0" i="0" sz="1100" u="none" cap="none" strike="noStrike">
                <a:solidFill>
                  <a:schemeClr val="dk1"/>
                </a:solidFill>
                <a:latin typeface="Arial"/>
                <a:ea typeface="Arial"/>
                <a:cs typeface="Arial"/>
                <a:sym typeface="Arial"/>
              </a:endParaRPr>
            </a:p>
          </p:txBody>
        </p:sp>
        <p:sp>
          <p:nvSpPr>
            <p:cNvPr id="589" name="Google Shape;589;p90"/>
            <p:cNvSpPr txBox="1"/>
            <p:nvPr/>
          </p:nvSpPr>
          <p:spPr>
            <a:xfrm>
              <a:off x="-1980727" y="602195"/>
              <a:ext cx="1980600" cy="1131300"/>
            </a:xfrm>
            <a:prstGeom prst="rect">
              <a:avLst/>
            </a:prstGeom>
            <a:solidFill>
              <a:srgbClr val="9966FF"/>
            </a:solidFill>
            <a:ln>
              <a:noFill/>
            </a:ln>
          </p:spPr>
          <p:txBody>
            <a:bodyPr anchorCtr="0" anchor="ctr" bIns="34275" lIns="68575" spcFirstLastPara="1" rIns="68575" wrap="square" tIns="34275">
              <a:spAutoFit/>
            </a:bodyPr>
            <a:lstStyle/>
            <a:p>
              <a:pPr indent="0" lvl="0" marL="0" marR="0" rtl="0" algn="ctr">
                <a:lnSpc>
                  <a:spcPct val="100000"/>
                </a:lnSpc>
                <a:spcBef>
                  <a:spcPts val="0"/>
                </a:spcBef>
                <a:spcAft>
                  <a:spcPts val="0"/>
                </a:spcAft>
                <a:buNone/>
              </a:pPr>
              <a:r>
                <a:rPr b="0" i="0" lang="en" sz="1100" u="none" cap="none" strike="noStrike">
                  <a:solidFill>
                    <a:schemeClr val="lt1"/>
                  </a:solidFill>
                  <a:latin typeface="Arial"/>
                  <a:ea typeface="Arial"/>
                  <a:cs typeface="Arial"/>
                  <a:sym typeface="Arial"/>
                </a:rPr>
                <a:t>Bibliographic databases</a:t>
              </a:r>
              <a:endParaRPr sz="1100"/>
            </a:p>
          </p:txBody>
        </p:sp>
      </p:grpSp>
      <p:grpSp>
        <p:nvGrpSpPr>
          <p:cNvPr id="590" name="Google Shape;590;p90"/>
          <p:cNvGrpSpPr/>
          <p:nvPr/>
        </p:nvGrpSpPr>
        <p:grpSpPr>
          <a:xfrm>
            <a:off x="4446999" y="1762013"/>
            <a:ext cx="206993" cy="2885245"/>
            <a:chOff x="4347931" y="1193963"/>
            <a:chExt cx="367987" cy="5129324"/>
          </a:xfrm>
        </p:grpSpPr>
        <p:sp>
          <p:nvSpPr>
            <p:cNvPr id="591" name="Google Shape;591;p90"/>
            <p:cNvSpPr/>
            <p:nvPr/>
          </p:nvSpPr>
          <p:spPr>
            <a:xfrm>
              <a:off x="4360117" y="2102933"/>
              <a:ext cx="355800" cy="490200"/>
            </a:xfrm>
            <a:prstGeom prst="downArrow">
              <a:avLst>
                <a:gd fmla="val 50000" name="adj1"/>
                <a:gd fmla="val 50000" name="adj2"/>
              </a:avLst>
            </a:prstGeom>
            <a:solidFill>
              <a:srgbClr val="9966FF"/>
            </a:solidFill>
            <a:ln>
              <a:noFill/>
            </a:ln>
            <a:effectLst>
              <a:outerShdw blurRad="30000" rotWithShape="0" dir="5400000" dist="17250">
                <a:srgbClr val="000000">
                  <a:alpha val="34900"/>
                </a:srgbClr>
              </a:outerShdw>
            </a:effectLst>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None/>
              </a:pPr>
              <a:r>
                <a:t/>
              </a:r>
              <a:endParaRPr b="0" i="0" sz="1100" u="none" cap="none" strike="noStrike">
                <a:solidFill>
                  <a:schemeClr val="lt1"/>
                </a:solidFill>
                <a:latin typeface="Arial"/>
                <a:ea typeface="Arial"/>
                <a:cs typeface="Arial"/>
                <a:sym typeface="Arial"/>
              </a:endParaRPr>
            </a:p>
          </p:txBody>
        </p:sp>
        <p:sp>
          <p:nvSpPr>
            <p:cNvPr id="592" name="Google Shape;592;p90"/>
            <p:cNvSpPr/>
            <p:nvPr/>
          </p:nvSpPr>
          <p:spPr>
            <a:xfrm>
              <a:off x="4360118" y="2968226"/>
              <a:ext cx="355800" cy="417000"/>
            </a:xfrm>
            <a:prstGeom prst="downArrow">
              <a:avLst>
                <a:gd fmla="val 50000" name="adj1"/>
                <a:gd fmla="val 50000" name="adj2"/>
              </a:avLst>
            </a:prstGeom>
            <a:solidFill>
              <a:srgbClr val="9966FF"/>
            </a:solidFill>
            <a:ln>
              <a:noFill/>
            </a:ln>
            <a:effectLst>
              <a:outerShdw blurRad="30000" rotWithShape="0" dir="5400000" dist="17250">
                <a:srgbClr val="000000">
                  <a:alpha val="34900"/>
                </a:srgbClr>
              </a:outerShdw>
            </a:effectLst>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None/>
              </a:pPr>
              <a:r>
                <a:t/>
              </a:r>
              <a:endParaRPr b="0" i="0" sz="1100" u="none" cap="none" strike="noStrike">
                <a:solidFill>
                  <a:schemeClr val="lt1"/>
                </a:solidFill>
                <a:latin typeface="Arial"/>
                <a:ea typeface="Arial"/>
                <a:cs typeface="Arial"/>
                <a:sym typeface="Arial"/>
              </a:endParaRPr>
            </a:p>
          </p:txBody>
        </p:sp>
        <p:sp>
          <p:nvSpPr>
            <p:cNvPr id="593" name="Google Shape;593;p90"/>
            <p:cNvSpPr/>
            <p:nvPr/>
          </p:nvSpPr>
          <p:spPr>
            <a:xfrm>
              <a:off x="4360117" y="4810425"/>
              <a:ext cx="355800" cy="519000"/>
            </a:xfrm>
            <a:prstGeom prst="downArrow">
              <a:avLst>
                <a:gd fmla="val 50000" name="adj1"/>
                <a:gd fmla="val 50000" name="adj2"/>
              </a:avLst>
            </a:prstGeom>
            <a:solidFill>
              <a:srgbClr val="9966FF"/>
            </a:solidFill>
            <a:ln>
              <a:noFill/>
            </a:ln>
            <a:effectLst>
              <a:outerShdw blurRad="30000" rotWithShape="0" dir="5400000" dist="17250">
                <a:srgbClr val="000000">
                  <a:alpha val="34900"/>
                </a:srgbClr>
              </a:outerShdw>
            </a:effectLst>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None/>
              </a:pPr>
              <a:r>
                <a:t/>
              </a:r>
              <a:endParaRPr b="0" i="0" sz="1100" u="none" cap="none" strike="noStrike">
                <a:solidFill>
                  <a:schemeClr val="lt1"/>
                </a:solidFill>
                <a:latin typeface="Arial"/>
                <a:ea typeface="Arial"/>
                <a:cs typeface="Arial"/>
                <a:sym typeface="Arial"/>
              </a:endParaRPr>
            </a:p>
          </p:txBody>
        </p:sp>
        <p:sp>
          <p:nvSpPr>
            <p:cNvPr id="594" name="Google Shape;594;p90"/>
            <p:cNvSpPr/>
            <p:nvPr/>
          </p:nvSpPr>
          <p:spPr>
            <a:xfrm>
              <a:off x="4360117" y="5944387"/>
              <a:ext cx="355800" cy="378900"/>
            </a:xfrm>
            <a:prstGeom prst="downArrow">
              <a:avLst>
                <a:gd fmla="val 50000" name="adj1"/>
                <a:gd fmla="val 50000" name="adj2"/>
              </a:avLst>
            </a:prstGeom>
            <a:solidFill>
              <a:srgbClr val="9966FF"/>
            </a:solidFill>
            <a:ln>
              <a:noFill/>
            </a:ln>
            <a:effectLst>
              <a:outerShdw blurRad="30000" rotWithShape="0" dir="5400000" dist="17250">
                <a:srgbClr val="000000">
                  <a:alpha val="34900"/>
                </a:srgbClr>
              </a:outerShdw>
            </a:effectLst>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None/>
              </a:pPr>
              <a:r>
                <a:t/>
              </a:r>
              <a:endParaRPr b="0" i="0" sz="1100" u="none" cap="none" strike="noStrike">
                <a:solidFill>
                  <a:schemeClr val="lt1"/>
                </a:solidFill>
                <a:latin typeface="Arial"/>
                <a:ea typeface="Arial"/>
                <a:cs typeface="Arial"/>
                <a:sym typeface="Arial"/>
              </a:endParaRPr>
            </a:p>
          </p:txBody>
        </p:sp>
        <p:sp>
          <p:nvSpPr>
            <p:cNvPr id="595" name="Google Shape;595;p90"/>
            <p:cNvSpPr/>
            <p:nvPr/>
          </p:nvSpPr>
          <p:spPr>
            <a:xfrm>
              <a:off x="4360117" y="1193963"/>
              <a:ext cx="355800" cy="506700"/>
            </a:xfrm>
            <a:prstGeom prst="downArrow">
              <a:avLst>
                <a:gd fmla="val 50000" name="adj1"/>
                <a:gd fmla="val 50000" name="adj2"/>
              </a:avLst>
            </a:prstGeom>
            <a:solidFill>
              <a:srgbClr val="9966FF"/>
            </a:solidFill>
            <a:ln>
              <a:noFill/>
            </a:ln>
            <a:effectLst>
              <a:outerShdw blurRad="30000" rotWithShape="0" dir="5400000" dist="17250">
                <a:srgbClr val="000000">
                  <a:alpha val="34900"/>
                </a:srgbClr>
              </a:outerShdw>
            </a:effectLst>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None/>
              </a:pPr>
              <a:r>
                <a:t/>
              </a:r>
              <a:endParaRPr b="0" i="0" sz="1100" u="none" cap="none" strike="noStrike">
                <a:solidFill>
                  <a:schemeClr val="lt1"/>
                </a:solidFill>
                <a:latin typeface="Arial"/>
                <a:ea typeface="Arial"/>
                <a:cs typeface="Arial"/>
                <a:sym typeface="Arial"/>
              </a:endParaRPr>
            </a:p>
          </p:txBody>
        </p:sp>
        <p:sp>
          <p:nvSpPr>
            <p:cNvPr id="596" name="Google Shape;596;p90"/>
            <p:cNvSpPr/>
            <p:nvPr/>
          </p:nvSpPr>
          <p:spPr>
            <a:xfrm>
              <a:off x="4347931" y="3740012"/>
              <a:ext cx="355800" cy="481200"/>
            </a:xfrm>
            <a:prstGeom prst="downArrow">
              <a:avLst>
                <a:gd fmla="val 50000" name="adj1"/>
                <a:gd fmla="val 50000" name="adj2"/>
              </a:avLst>
            </a:prstGeom>
            <a:solidFill>
              <a:srgbClr val="9966FF"/>
            </a:solidFill>
            <a:ln>
              <a:noFill/>
            </a:ln>
            <a:effectLst>
              <a:outerShdw blurRad="30000" rotWithShape="0" dir="5400000" dist="17250">
                <a:srgbClr val="000000">
                  <a:alpha val="34900"/>
                </a:srgbClr>
              </a:outerShdw>
            </a:effectLst>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None/>
              </a:pPr>
              <a:r>
                <a:t/>
              </a:r>
              <a:endParaRPr b="0" i="0" sz="1100" u="none" cap="none" strike="noStrike">
                <a:solidFill>
                  <a:schemeClr val="lt1"/>
                </a:solidFill>
                <a:latin typeface="Arial"/>
                <a:ea typeface="Arial"/>
                <a:cs typeface="Arial"/>
                <a:sym typeface="Arial"/>
              </a:endParaRPr>
            </a:p>
          </p:txBody>
        </p:sp>
      </p:grpSp>
      <p:sp>
        <p:nvSpPr>
          <p:cNvPr id="597" name="Google Shape;597;p90"/>
          <p:cNvSpPr/>
          <p:nvPr/>
        </p:nvSpPr>
        <p:spPr>
          <a:xfrm flipH="1" rot="10800000">
            <a:off x="5046167" y="3352789"/>
            <a:ext cx="126000" cy="80400"/>
          </a:xfrm>
          <a:prstGeom prst="triangle">
            <a:avLst>
              <a:gd fmla="val 50000" name="adj"/>
            </a:avLst>
          </a:prstGeom>
          <a:solidFill>
            <a:srgbClr val="719500"/>
          </a:solidFill>
          <a:ln>
            <a:noFill/>
          </a:ln>
          <a:effectLst>
            <a:outerShdw blurRad="30000" rotWithShape="0" dir="5400000" dist="17250">
              <a:srgbClr val="000000">
                <a:alpha val="34900"/>
              </a:srgbClr>
            </a:outerShdw>
          </a:effectLst>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grpSp>
        <p:nvGrpSpPr>
          <p:cNvPr id="598" name="Google Shape;598;p90"/>
          <p:cNvGrpSpPr/>
          <p:nvPr/>
        </p:nvGrpSpPr>
        <p:grpSpPr>
          <a:xfrm>
            <a:off x="6313714" y="2717519"/>
            <a:ext cx="878380" cy="637377"/>
            <a:chOff x="343048" y="287097"/>
            <a:chExt cx="1267870" cy="2258599"/>
          </a:xfrm>
        </p:grpSpPr>
        <p:sp>
          <p:nvSpPr>
            <p:cNvPr id="599" name="Google Shape;599;p90"/>
            <p:cNvSpPr/>
            <p:nvPr/>
          </p:nvSpPr>
          <p:spPr>
            <a:xfrm>
              <a:off x="343048" y="1135996"/>
              <a:ext cx="1263600" cy="1409700"/>
            </a:xfrm>
            <a:prstGeom prst="roundRect">
              <a:avLst>
                <a:gd fmla="val 16667" name="adj"/>
              </a:avLst>
            </a:prstGeom>
            <a:solidFill>
              <a:srgbClr val="719500"/>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None/>
              </a:pPr>
              <a:r>
                <a:t/>
              </a:r>
              <a:endParaRPr b="0" i="0" sz="2300" u="none" cap="none" strike="noStrike">
                <a:solidFill>
                  <a:schemeClr val="dk1"/>
                </a:solidFill>
                <a:latin typeface="Arial"/>
                <a:ea typeface="Arial"/>
                <a:cs typeface="Arial"/>
                <a:sym typeface="Arial"/>
              </a:endParaRPr>
            </a:p>
          </p:txBody>
        </p:sp>
        <p:sp>
          <p:nvSpPr>
            <p:cNvPr id="600" name="Google Shape;600;p90"/>
            <p:cNvSpPr txBox="1"/>
            <p:nvPr/>
          </p:nvSpPr>
          <p:spPr>
            <a:xfrm>
              <a:off x="347318" y="287097"/>
              <a:ext cx="1263600" cy="1445400"/>
            </a:xfrm>
            <a:prstGeom prst="rect">
              <a:avLst/>
            </a:prstGeom>
            <a:solidFill>
              <a:srgbClr val="719500"/>
            </a:solidFill>
            <a:ln>
              <a:noFill/>
            </a:ln>
          </p:spPr>
          <p:txBody>
            <a:bodyPr anchorCtr="0" anchor="ctr" bIns="34275" lIns="68575" spcFirstLastPara="1" rIns="68575" wrap="square" tIns="34275">
              <a:spAutoFit/>
            </a:bodyPr>
            <a:lstStyle/>
            <a:p>
              <a:pPr indent="0" lvl="0" marL="0" marR="0" rtl="0" algn="ctr">
                <a:lnSpc>
                  <a:spcPct val="100000"/>
                </a:lnSpc>
                <a:spcBef>
                  <a:spcPts val="0"/>
                </a:spcBef>
                <a:spcAft>
                  <a:spcPts val="0"/>
                </a:spcAft>
                <a:buNone/>
              </a:pPr>
              <a:r>
                <a:rPr b="0" i="0" lang="en" sz="1100" u="none" cap="none" strike="noStrike">
                  <a:solidFill>
                    <a:schemeClr val="lt1"/>
                  </a:solidFill>
                  <a:latin typeface="Arial"/>
                  <a:ea typeface="Arial"/>
                  <a:cs typeface="Arial"/>
                  <a:sym typeface="Arial"/>
                </a:rPr>
                <a:t>Expert</a:t>
              </a:r>
              <a:endParaRPr sz="1100"/>
            </a:p>
            <a:p>
              <a:pPr indent="0" lvl="0" marL="0" marR="0" rtl="0" algn="ctr">
                <a:lnSpc>
                  <a:spcPct val="100000"/>
                </a:lnSpc>
                <a:spcBef>
                  <a:spcPts val="0"/>
                </a:spcBef>
                <a:spcAft>
                  <a:spcPts val="0"/>
                </a:spcAft>
                <a:buNone/>
              </a:pPr>
              <a:r>
                <a:rPr b="0" i="0" lang="en" sz="1100" u="none" cap="none" strike="noStrike">
                  <a:solidFill>
                    <a:schemeClr val="lt1"/>
                  </a:solidFill>
                  <a:latin typeface="Arial"/>
                  <a:ea typeface="Arial"/>
                  <a:cs typeface="Arial"/>
                  <a:sym typeface="Arial"/>
                </a:rPr>
                <a:t>opinion</a:t>
              </a:r>
              <a:endParaRPr sz="1100"/>
            </a:p>
          </p:txBody>
        </p:sp>
      </p:grpSp>
      <p:sp>
        <p:nvSpPr>
          <p:cNvPr id="601" name="Google Shape;601;p90"/>
          <p:cNvSpPr/>
          <p:nvPr/>
        </p:nvSpPr>
        <p:spPr>
          <a:xfrm>
            <a:off x="3293270" y="3676077"/>
            <a:ext cx="450000" cy="225600"/>
          </a:xfrm>
          <a:prstGeom prst="rect">
            <a:avLst/>
          </a:prstGeom>
          <a:noFill/>
          <a:ln>
            <a:noFill/>
          </a:ln>
        </p:spPr>
        <p:txBody>
          <a:bodyPr anchorCtr="0" anchor="t" bIns="25900" lIns="51800" spcFirstLastPara="1" rIns="51800" wrap="square" tIns="25900">
            <a:noAutofit/>
          </a:bodyPr>
          <a:lstStyle/>
          <a:p>
            <a:pPr indent="0" lvl="0" marL="0" marR="0" rtl="0" algn="ctr">
              <a:lnSpc>
                <a:spcPct val="100000"/>
              </a:lnSpc>
              <a:spcBef>
                <a:spcPts val="0"/>
              </a:spcBef>
              <a:spcAft>
                <a:spcPts val="0"/>
              </a:spcAft>
              <a:buNone/>
            </a:pPr>
            <a:r>
              <a:rPr b="0" i="0" lang="en" sz="1100" u="none" cap="none" strike="noStrike">
                <a:solidFill>
                  <a:srgbClr val="FFFFFF"/>
                </a:solidFill>
                <a:latin typeface="Arial"/>
                <a:ea typeface="Arial"/>
                <a:cs typeface="Arial"/>
                <a:sym typeface="Arial"/>
              </a:rPr>
              <a:t>50%</a:t>
            </a:r>
            <a:endParaRPr sz="1100"/>
          </a:p>
        </p:txBody>
      </p:sp>
      <p:sp>
        <p:nvSpPr>
          <p:cNvPr id="602" name="Google Shape;602;p90"/>
          <p:cNvSpPr/>
          <p:nvPr/>
        </p:nvSpPr>
        <p:spPr>
          <a:xfrm>
            <a:off x="3288806" y="2111596"/>
            <a:ext cx="459000" cy="225600"/>
          </a:xfrm>
          <a:prstGeom prst="rect">
            <a:avLst/>
          </a:prstGeom>
          <a:noFill/>
          <a:ln>
            <a:noFill/>
          </a:ln>
        </p:spPr>
        <p:txBody>
          <a:bodyPr anchorCtr="0" anchor="t" bIns="25900" lIns="51800" spcFirstLastPara="1" rIns="51800" wrap="square" tIns="25900">
            <a:noAutofit/>
          </a:bodyPr>
          <a:lstStyle/>
          <a:p>
            <a:pPr indent="0" lvl="0" marL="0" marR="0" rtl="0" algn="ctr">
              <a:lnSpc>
                <a:spcPct val="100000"/>
              </a:lnSpc>
              <a:spcBef>
                <a:spcPts val="0"/>
              </a:spcBef>
              <a:spcAft>
                <a:spcPts val="0"/>
              </a:spcAft>
              <a:buNone/>
            </a:pPr>
            <a:r>
              <a:rPr b="0" i="0" lang="en" sz="1100" u="none" cap="none" strike="noStrike">
                <a:solidFill>
                  <a:srgbClr val="FFFFFF"/>
                </a:solidFill>
                <a:latin typeface="Arial"/>
                <a:ea typeface="Arial"/>
                <a:cs typeface="Arial"/>
                <a:sym typeface="Arial"/>
              </a:rPr>
              <a:t>46%</a:t>
            </a:r>
            <a:endParaRPr sz="1100"/>
          </a:p>
        </p:txBody>
      </p:sp>
      <p:sp>
        <p:nvSpPr>
          <p:cNvPr id="603" name="Google Shape;603;p90"/>
          <p:cNvSpPr/>
          <p:nvPr/>
        </p:nvSpPr>
        <p:spPr>
          <a:xfrm>
            <a:off x="3287912" y="1615106"/>
            <a:ext cx="460800" cy="225600"/>
          </a:xfrm>
          <a:prstGeom prst="rect">
            <a:avLst/>
          </a:prstGeom>
          <a:noFill/>
          <a:ln>
            <a:noFill/>
          </a:ln>
        </p:spPr>
        <p:txBody>
          <a:bodyPr anchorCtr="0" anchor="t" bIns="25900" lIns="51800" spcFirstLastPara="1" rIns="51800" wrap="square" tIns="25900">
            <a:noAutofit/>
          </a:bodyPr>
          <a:lstStyle/>
          <a:p>
            <a:pPr indent="0" lvl="0" marL="0" marR="0" rtl="0" algn="ctr">
              <a:lnSpc>
                <a:spcPct val="100000"/>
              </a:lnSpc>
              <a:spcBef>
                <a:spcPts val="0"/>
              </a:spcBef>
              <a:spcAft>
                <a:spcPts val="0"/>
              </a:spcAft>
              <a:buNone/>
            </a:pPr>
            <a:r>
              <a:rPr b="0" i="0" lang="en" sz="1100" u="none" cap="none" strike="noStrike">
                <a:solidFill>
                  <a:srgbClr val="FFFFFF"/>
                </a:solidFill>
                <a:latin typeface="Arial"/>
                <a:ea typeface="Arial"/>
                <a:cs typeface="Arial"/>
                <a:sym typeface="Arial"/>
              </a:rPr>
              <a:t>18%</a:t>
            </a:r>
            <a:endParaRPr sz="1100"/>
          </a:p>
        </p:txBody>
      </p:sp>
      <p:sp>
        <p:nvSpPr>
          <p:cNvPr id="604" name="Google Shape;604;p90"/>
          <p:cNvSpPr/>
          <p:nvPr/>
        </p:nvSpPr>
        <p:spPr>
          <a:xfrm>
            <a:off x="3288806" y="3029568"/>
            <a:ext cx="459000" cy="225600"/>
          </a:xfrm>
          <a:prstGeom prst="rect">
            <a:avLst/>
          </a:prstGeom>
          <a:noFill/>
          <a:ln>
            <a:noFill/>
          </a:ln>
        </p:spPr>
        <p:txBody>
          <a:bodyPr anchorCtr="0" anchor="t" bIns="25900" lIns="51800" spcFirstLastPara="1" rIns="51800" wrap="square" tIns="25900">
            <a:noAutofit/>
          </a:bodyPr>
          <a:lstStyle/>
          <a:p>
            <a:pPr indent="0" lvl="0" marL="0" marR="0" rtl="0" algn="ctr">
              <a:lnSpc>
                <a:spcPct val="100000"/>
              </a:lnSpc>
              <a:spcBef>
                <a:spcPts val="0"/>
              </a:spcBef>
              <a:spcAft>
                <a:spcPts val="0"/>
              </a:spcAft>
              <a:buNone/>
            </a:pPr>
            <a:r>
              <a:rPr b="0" i="0" lang="en" sz="1100" u="none" cap="none" strike="noStrike">
                <a:solidFill>
                  <a:srgbClr val="FFFFFF"/>
                </a:solidFill>
                <a:latin typeface="Arial"/>
                <a:ea typeface="Arial"/>
                <a:cs typeface="Arial"/>
                <a:sym typeface="Arial"/>
              </a:rPr>
              <a:t>35%</a:t>
            </a:r>
            <a:endParaRPr sz="1100"/>
          </a:p>
        </p:txBody>
      </p:sp>
      <p:sp>
        <p:nvSpPr>
          <p:cNvPr id="605" name="Google Shape;605;p90"/>
          <p:cNvSpPr/>
          <p:nvPr/>
        </p:nvSpPr>
        <p:spPr>
          <a:xfrm>
            <a:off x="2000250" y="2241076"/>
            <a:ext cx="5143500" cy="1315800"/>
          </a:xfrm>
          <a:prstGeom prst="rect">
            <a:avLst/>
          </a:prstGeom>
          <a:solidFill>
            <a:schemeClr val="lt1"/>
          </a:solidFill>
          <a:ln cap="flat" cmpd="sng" w="7150">
            <a:solidFill>
              <a:schemeClr val="accent2"/>
            </a:solidFill>
            <a:prstDash val="solid"/>
            <a:round/>
            <a:headEnd len="sm" w="sm" type="none"/>
            <a:tailEnd len="sm" w="sm" type="none"/>
          </a:ln>
        </p:spPr>
        <p:txBody>
          <a:bodyPr anchorCtr="0" anchor="t" bIns="34275" lIns="68575" spcFirstLastPara="1" rIns="68575" wrap="square" tIns="34275">
            <a:noAutofit/>
          </a:bodyPr>
          <a:lstStyle/>
          <a:p>
            <a:pPr indent="0" lvl="0" marL="0" marR="0" rtl="0" algn="ctr">
              <a:lnSpc>
                <a:spcPct val="100000"/>
              </a:lnSpc>
              <a:spcBef>
                <a:spcPts val="0"/>
              </a:spcBef>
              <a:spcAft>
                <a:spcPts val="0"/>
              </a:spcAft>
              <a:buNone/>
            </a:pPr>
            <a:r>
              <a:rPr b="1" i="0" lang="en" sz="2700" u="none" cap="none" strike="noStrike">
                <a:solidFill>
                  <a:schemeClr val="accent2"/>
                </a:solidFill>
                <a:latin typeface="Arial"/>
                <a:ea typeface="Arial"/>
                <a:cs typeface="Arial"/>
                <a:sym typeface="Arial"/>
              </a:rPr>
              <a:t>It takes 17 years to turn 14 percent of original research to the benefit of patient care</a:t>
            </a:r>
            <a:endParaRPr sz="1100"/>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09" name="Shape 609"/>
        <p:cNvGrpSpPr/>
        <p:nvPr/>
      </p:nvGrpSpPr>
      <p:grpSpPr>
        <a:xfrm>
          <a:off x="0" y="0"/>
          <a:ext cx="0" cy="0"/>
          <a:chOff x="0" y="0"/>
          <a:chExt cx="0" cy="0"/>
        </a:xfrm>
      </p:grpSpPr>
      <p:sp>
        <p:nvSpPr>
          <p:cNvPr id="610" name="Google Shape;610;p91"/>
          <p:cNvSpPr txBox="1"/>
          <p:nvPr>
            <p:ph type="title"/>
          </p:nvPr>
        </p:nvSpPr>
        <p:spPr>
          <a:xfrm>
            <a:off x="382688" y="210769"/>
            <a:ext cx="4126800" cy="601200"/>
          </a:xfrm>
          <a:prstGeom prst="rect">
            <a:avLst/>
          </a:prstGeom>
          <a:noFill/>
          <a:ln>
            <a:noFill/>
          </a:ln>
        </p:spPr>
        <p:txBody>
          <a:bodyPr anchorCtr="0" anchor="ctr" bIns="34275" lIns="68575" spcFirstLastPara="1" rIns="68575" wrap="square" tIns="34275">
            <a:normAutofit/>
          </a:bodyPr>
          <a:lstStyle/>
          <a:p>
            <a:pPr indent="0" lvl="0" marL="0" rtl="0" algn="l">
              <a:lnSpc>
                <a:spcPct val="90000"/>
              </a:lnSpc>
              <a:spcBef>
                <a:spcPts val="0"/>
              </a:spcBef>
              <a:spcAft>
                <a:spcPts val="0"/>
              </a:spcAft>
              <a:buSzPts val="3000"/>
              <a:buNone/>
            </a:pPr>
            <a:r>
              <a:rPr lang="en" sz="3000">
                <a:solidFill>
                  <a:srgbClr val="C00000"/>
                </a:solidFill>
              </a:rPr>
              <a:t>Studying Implementation</a:t>
            </a:r>
            <a:endParaRPr/>
          </a:p>
        </p:txBody>
      </p:sp>
      <p:sp>
        <p:nvSpPr>
          <p:cNvPr id="611" name="Google Shape;611;p91"/>
          <p:cNvSpPr/>
          <p:nvPr/>
        </p:nvSpPr>
        <p:spPr>
          <a:xfrm>
            <a:off x="960121" y="1232003"/>
            <a:ext cx="6479400" cy="3358800"/>
          </a:xfrm>
          <a:prstGeom prst="rect">
            <a:avLst/>
          </a:prstGeom>
          <a:noFill/>
          <a:ln cap="rnd" cmpd="sng" w="11900">
            <a:solidFill>
              <a:srgbClr val="000000"/>
            </a:solidFill>
            <a:prstDash val="solid"/>
            <a:miter lim="800000"/>
            <a:headEnd len="sm" w="sm" type="none"/>
            <a:tailEnd len="sm" w="sm" type="none"/>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None/>
            </a:pPr>
            <a:r>
              <a:t/>
            </a:r>
            <a:endParaRPr b="0" i="0" sz="1800" u="none" cap="none" strike="noStrike">
              <a:solidFill>
                <a:schemeClr val="dk1"/>
              </a:solidFill>
              <a:latin typeface="Times New Roman"/>
              <a:ea typeface="Times New Roman"/>
              <a:cs typeface="Times New Roman"/>
              <a:sym typeface="Times New Roman"/>
            </a:endParaRPr>
          </a:p>
        </p:txBody>
      </p:sp>
      <p:sp>
        <p:nvSpPr>
          <p:cNvPr id="612" name="Google Shape;612;p91"/>
          <p:cNvSpPr/>
          <p:nvPr/>
        </p:nvSpPr>
        <p:spPr>
          <a:xfrm>
            <a:off x="1017271" y="1289153"/>
            <a:ext cx="2613300" cy="2598000"/>
          </a:xfrm>
          <a:prstGeom prst="rect">
            <a:avLst/>
          </a:prstGeom>
          <a:solidFill>
            <a:schemeClr val="accent1">
              <a:alpha val="24710"/>
            </a:schemeClr>
          </a:solidFill>
          <a:ln cap="rnd" cmpd="sng" w="7150">
            <a:solidFill>
              <a:srgbClr val="000000"/>
            </a:solidFill>
            <a:prstDash val="solid"/>
            <a:miter lim="800000"/>
            <a:headEnd len="sm" w="sm" type="none"/>
            <a:tailEnd len="sm" w="sm" type="none"/>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None/>
            </a:pPr>
            <a:r>
              <a:t/>
            </a:r>
            <a:endParaRPr b="0" i="0" sz="1800" u="none" cap="none" strike="noStrike">
              <a:solidFill>
                <a:schemeClr val="dk1"/>
              </a:solidFill>
              <a:latin typeface="Times New Roman"/>
              <a:ea typeface="Times New Roman"/>
              <a:cs typeface="Times New Roman"/>
              <a:sym typeface="Times New Roman"/>
            </a:endParaRPr>
          </a:p>
        </p:txBody>
      </p:sp>
      <p:sp>
        <p:nvSpPr>
          <p:cNvPr id="613" name="Google Shape;613;p91"/>
          <p:cNvSpPr/>
          <p:nvPr/>
        </p:nvSpPr>
        <p:spPr>
          <a:xfrm>
            <a:off x="1063705" y="1903515"/>
            <a:ext cx="957300" cy="1072800"/>
          </a:xfrm>
          <a:prstGeom prst="rect">
            <a:avLst/>
          </a:prstGeom>
          <a:solidFill>
            <a:schemeClr val="lt1"/>
          </a:solidFill>
          <a:ln cap="rnd" cmpd="sng" w="11900">
            <a:solidFill>
              <a:srgbClr val="000000"/>
            </a:solidFill>
            <a:prstDash val="solid"/>
            <a:miter lim="800000"/>
            <a:headEnd len="sm" w="sm" type="none"/>
            <a:tailEnd len="sm" w="sm" type="none"/>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None/>
            </a:pPr>
            <a:r>
              <a:t/>
            </a:r>
            <a:endParaRPr b="0" i="0" sz="1800" u="none" cap="none" strike="noStrike">
              <a:solidFill>
                <a:schemeClr val="dk1"/>
              </a:solidFill>
              <a:latin typeface="Times New Roman"/>
              <a:ea typeface="Times New Roman"/>
              <a:cs typeface="Times New Roman"/>
              <a:sym typeface="Times New Roman"/>
            </a:endParaRPr>
          </a:p>
        </p:txBody>
      </p:sp>
      <p:sp>
        <p:nvSpPr>
          <p:cNvPr id="614" name="Google Shape;614;p91"/>
          <p:cNvSpPr/>
          <p:nvPr/>
        </p:nvSpPr>
        <p:spPr>
          <a:xfrm>
            <a:off x="1311355" y="2065167"/>
            <a:ext cx="402600" cy="1848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None/>
            </a:pPr>
            <a:r>
              <a:rPr b="0" i="0" lang="en" sz="1200" u="none" cap="none" strike="noStrike">
                <a:solidFill>
                  <a:srgbClr val="000000"/>
                </a:solidFill>
                <a:latin typeface="Times New Roman"/>
                <a:ea typeface="Times New Roman"/>
                <a:cs typeface="Times New Roman"/>
                <a:sym typeface="Times New Roman"/>
              </a:rPr>
              <a:t>What?</a:t>
            </a:r>
            <a:endParaRPr b="0" i="0" sz="1800" u="none" cap="none" strike="noStrike">
              <a:solidFill>
                <a:schemeClr val="dk1"/>
              </a:solidFill>
              <a:latin typeface="Times New Roman"/>
              <a:ea typeface="Times New Roman"/>
              <a:cs typeface="Times New Roman"/>
              <a:sym typeface="Times New Roman"/>
            </a:endParaRPr>
          </a:p>
        </p:txBody>
      </p:sp>
      <p:sp>
        <p:nvSpPr>
          <p:cNvPr id="615" name="Google Shape;615;p91"/>
          <p:cNvSpPr/>
          <p:nvPr/>
        </p:nvSpPr>
        <p:spPr>
          <a:xfrm>
            <a:off x="1431608" y="2454501"/>
            <a:ext cx="209400" cy="1731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None/>
            </a:pPr>
            <a:r>
              <a:rPr b="0" i="0" lang="en" sz="1100" u="none" cap="none" strike="noStrike">
                <a:solidFill>
                  <a:srgbClr val="000000"/>
                </a:solidFill>
                <a:latin typeface="Times New Roman"/>
                <a:ea typeface="Times New Roman"/>
                <a:cs typeface="Times New Roman"/>
                <a:sym typeface="Times New Roman"/>
              </a:rPr>
              <a:t>QIs</a:t>
            </a:r>
            <a:endParaRPr b="0" i="0" sz="1800" u="none" cap="none" strike="noStrike">
              <a:solidFill>
                <a:schemeClr val="dk1"/>
              </a:solidFill>
              <a:latin typeface="Times New Roman"/>
              <a:ea typeface="Times New Roman"/>
              <a:cs typeface="Times New Roman"/>
              <a:sym typeface="Times New Roman"/>
            </a:endParaRPr>
          </a:p>
        </p:txBody>
      </p:sp>
      <p:sp>
        <p:nvSpPr>
          <p:cNvPr id="616" name="Google Shape;616;p91"/>
          <p:cNvSpPr/>
          <p:nvPr/>
        </p:nvSpPr>
        <p:spPr>
          <a:xfrm>
            <a:off x="1367314" y="2628332"/>
            <a:ext cx="302700" cy="1731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None/>
            </a:pPr>
            <a:r>
              <a:rPr b="0" i="0" lang="en" sz="1100" u="none" cap="none" strike="noStrike">
                <a:solidFill>
                  <a:srgbClr val="000000"/>
                </a:solidFill>
                <a:latin typeface="Times New Roman"/>
                <a:ea typeface="Times New Roman"/>
                <a:cs typeface="Times New Roman"/>
                <a:sym typeface="Times New Roman"/>
              </a:rPr>
              <a:t>ESTs</a:t>
            </a:r>
            <a:endParaRPr b="0" i="0" sz="1800" u="none" cap="none" strike="noStrike">
              <a:solidFill>
                <a:schemeClr val="dk1"/>
              </a:solidFill>
              <a:latin typeface="Times New Roman"/>
              <a:ea typeface="Times New Roman"/>
              <a:cs typeface="Times New Roman"/>
              <a:sym typeface="Times New Roman"/>
            </a:endParaRPr>
          </a:p>
        </p:txBody>
      </p:sp>
      <p:sp>
        <p:nvSpPr>
          <p:cNvPr id="617" name="Google Shape;617;p91"/>
          <p:cNvSpPr/>
          <p:nvPr/>
        </p:nvSpPr>
        <p:spPr>
          <a:xfrm>
            <a:off x="2113836" y="1888955"/>
            <a:ext cx="146447" cy="1226339"/>
          </a:xfrm>
          <a:custGeom>
            <a:rect b="b" l="l" r="r" t="t"/>
            <a:pathLst>
              <a:path extrusionOk="0" h="5025" w="608">
                <a:moveTo>
                  <a:pt x="0" y="0"/>
                </a:moveTo>
                <a:cubicBezTo>
                  <a:pt x="169" y="0"/>
                  <a:pt x="305" y="170"/>
                  <a:pt x="305" y="376"/>
                </a:cubicBezTo>
                <a:lnTo>
                  <a:pt x="305" y="2138"/>
                </a:lnTo>
                <a:cubicBezTo>
                  <a:pt x="305" y="2346"/>
                  <a:pt x="441" y="2513"/>
                  <a:pt x="608" y="2513"/>
                </a:cubicBezTo>
                <a:cubicBezTo>
                  <a:pt x="441" y="2513"/>
                  <a:pt x="305" y="2682"/>
                  <a:pt x="305" y="2889"/>
                </a:cubicBezTo>
                <a:lnTo>
                  <a:pt x="305" y="4651"/>
                </a:lnTo>
                <a:cubicBezTo>
                  <a:pt x="305" y="4858"/>
                  <a:pt x="169" y="5025"/>
                  <a:pt x="0" y="5025"/>
                </a:cubicBezTo>
              </a:path>
            </a:pathLst>
          </a:custGeom>
          <a:solidFill>
            <a:schemeClr val="accent1">
              <a:alpha val="0"/>
            </a:schemeClr>
          </a:solidFill>
          <a:ln cap="rnd" cmpd="sng" w="11900">
            <a:solidFill>
              <a:srgbClr val="000000"/>
            </a:solidFill>
            <a:prstDash val="solid"/>
            <a:round/>
            <a:headEnd len="sm" w="sm" type="none"/>
            <a:tailEnd len="sm" w="sm" type="none"/>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18" name="Google Shape;618;p91"/>
          <p:cNvSpPr/>
          <p:nvPr/>
        </p:nvSpPr>
        <p:spPr>
          <a:xfrm>
            <a:off x="2347199" y="1946104"/>
            <a:ext cx="1052700" cy="1072800"/>
          </a:xfrm>
          <a:prstGeom prst="rect">
            <a:avLst/>
          </a:prstGeom>
          <a:solidFill>
            <a:srgbClr val="FFFFFF"/>
          </a:solidFill>
          <a:ln cap="rnd" cmpd="sng" w="11900">
            <a:solidFill>
              <a:srgbClr val="000000"/>
            </a:solidFill>
            <a:prstDash val="solid"/>
            <a:miter lim="800000"/>
            <a:headEnd len="sm" w="sm" type="none"/>
            <a:tailEnd len="sm" w="sm" type="none"/>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None/>
            </a:pPr>
            <a:r>
              <a:t/>
            </a:r>
            <a:endParaRPr b="0" i="0" sz="1800" u="none" cap="none" strike="noStrike">
              <a:solidFill>
                <a:schemeClr val="dk1"/>
              </a:solidFill>
              <a:latin typeface="Times New Roman"/>
              <a:ea typeface="Times New Roman"/>
              <a:cs typeface="Times New Roman"/>
              <a:sym typeface="Times New Roman"/>
            </a:endParaRPr>
          </a:p>
        </p:txBody>
      </p:sp>
      <p:sp>
        <p:nvSpPr>
          <p:cNvPr id="619" name="Google Shape;619;p91"/>
          <p:cNvSpPr/>
          <p:nvPr/>
        </p:nvSpPr>
        <p:spPr>
          <a:xfrm>
            <a:off x="2672239" y="2062786"/>
            <a:ext cx="366900" cy="1848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None/>
            </a:pPr>
            <a:r>
              <a:rPr b="0" i="0" lang="en" sz="1200" u="none" cap="none" strike="noStrike">
                <a:solidFill>
                  <a:srgbClr val="000000"/>
                </a:solidFill>
                <a:latin typeface="Times New Roman"/>
                <a:ea typeface="Times New Roman"/>
                <a:cs typeface="Times New Roman"/>
                <a:sym typeface="Times New Roman"/>
              </a:rPr>
              <a:t>How?</a:t>
            </a:r>
            <a:endParaRPr b="0" i="0" sz="1800" u="none" cap="none" strike="noStrike">
              <a:solidFill>
                <a:schemeClr val="dk1"/>
              </a:solidFill>
              <a:latin typeface="Times New Roman"/>
              <a:ea typeface="Times New Roman"/>
              <a:cs typeface="Times New Roman"/>
              <a:sym typeface="Times New Roman"/>
            </a:endParaRPr>
          </a:p>
        </p:txBody>
      </p:sp>
      <p:sp>
        <p:nvSpPr>
          <p:cNvPr id="620" name="Google Shape;620;p91"/>
          <p:cNvSpPr/>
          <p:nvPr/>
        </p:nvSpPr>
        <p:spPr>
          <a:xfrm>
            <a:off x="2382917" y="2452120"/>
            <a:ext cx="910200" cy="1731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None/>
            </a:pPr>
            <a:r>
              <a:rPr b="0" i="0" lang="en" sz="1100" u="none" cap="none" strike="noStrike">
                <a:solidFill>
                  <a:srgbClr val="000000"/>
                </a:solidFill>
                <a:latin typeface="Times New Roman"/>
                <a:ea typeface="Times New Roman"/>
                <a:cs typeface="Times New Roman"/>
                <a:sym typeface="Times New Roman"/>
              </a:rPr>
              <a:t>Implementation</a:t>
            </a:r>
            <a:endParaRPr b="0" i="0" sz="1800" u="none" cap="none" strike="noStrike">
              <a:solidFill>
                <a:schemeClr val="dk1"/>
              </a:solidFill>
              <a:latin typeface="Times New Roman"/>
              <a:ea typeface="Times New Roman"/>
              <a:cs typeface="Times New Roman"/>
              <a:sym typeface="Times New Roman"/>
            </a:endParaRPr>
          </a:p>
        </p:txBody>
      </p:sp>
      <p:sp>
        <p:nvSpPr>
          <p:cNvPr id="621" name="Google Shape;621;p91"/>
          <p:cNvSpPr/>
          <p:nvPr/>
        </p:nvSpPr>
        <p:spPr>
          <a:xfrm>
            <a:off x="2550796" y="2625951"/>
            <a:ext cx="567300" cy="1731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None/>
            </a:pPr>
            <a:r>
              <a:rPr b="0" i="0" lang="en" sz="1100" u="none" cap="none" strike="noStrike">
                <a:solidFill>
                  <a:srgbClr val="000000"/>
                </a:solidFill>
                <a:latin typeface="Times New Roman"/>
                <a:ea typeface="Times New Roman"/>
                <a:cs typeface="Times New Roman"/>
                <a:sym typeface="Times New Roman"/>
              </a:rPr>
              <a:t>Strategies</a:t>
            </a:r>
            <a:endParaRPr b="0" i="0" sz="1800" u="none" cap="none" strike="noStrike">
              <a:solidFill>
                <a:schemeClr val="dk1"/>
              </a:solidFill>
              <a:latin typeface="Times New Roman"/>
              <a:ea typeface="Times New Roman"/>
              <a:cs typeface="Times New Roman"/>
              <a:sym typeface="Times New Roman"/>
            </a:endParaRPr>
          </a:p>
        </p:txBody>
      </p:sp>
      <p:sp>
        <p:nvSpPr>
          <p:cNvPr id="622" name="Google Shape;622;p91"/>
          <p:cNvSpPr/>
          <p:nvPr/>
        </p:nvSpPr>
        <p:spPr>
          <a:xfrm>
            <a:off x="4046220" y="1334122"/>
            <a:ext cx="3314700" cy="2606100"/>
          </a:xfrm>
          <a:prstGeom prst="rect">
            <a:avLst/>
          </a:prstGeom>
          <a:solidFill>
            <a:schemeClr val="accent1">
              <a:alpha val="24710"/>
            </a:schemeClr>
          </a:solidFill>
          <a:ln cap="rnd" cmpd="sng" w="7150">
            <a:solidFill>
              <a:srgbClr val="000000"/>
            </a:solidFill>
            <a:prstDash val="solid"/>
            <a:miter lim="800000"/>
            <a:headEnd len="sm" w="sm" type="none"/>
            <a:tailEnd len="sm" w="sm" type="none"/>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None/>
            </a:pPr>
            <a:r>
              <a:t/>
            </a:r>
            <a:endParaRPr b="0" i="0" sz="1800" u="none" cap="none" strike="noStrike">
              <a:solidFill>
                <a:schemeClr val="dk1"/>
              </a:solidFill>
              <a:latin typeface="Times New Roman"/>
              <a:ea typeface="Times New Roman"/>
              <a:cs typeface="Times New Roman"/>
              <a:sym typeface="Times New Roman"/>
            </a:endParaRPr>
          </a:p>
        </p:txBody>
      </p:sp>
      <p:sp>
        <p:nvSpPr>
          <p:cNvPr id="623" name="Google Shape;623;p91"/>
          <p:cNvSpPr/>
          <p:nvPr/>
        </p:nvSpPr>
        <p:spPr>
          <a:xfrm>
            <a:off x="4097418" y="1591297"/>
            <a:ext cx="993000" cy="1649100"/>
          </a:xfrm>
          <a:prstGeom prst="rect">
            <a:avLst/>
          </a:prstGeom>
          <a:solidFill>
            <a:schemeClr val="lt1"/>
          </a:solidFill>
          <a:ln cap="rnd" cmpd="sng" w="11900">
            <a:solidFill>
              <a:srgbClr val="000000"/>
            </a:solidFill>
            <a:prstDash val="solid"/>
            <a:miter lim="800000"/>
            <a:headEnd len="sm" w="sm" type="none"/>
            <a:tailEnd len="sm" w="sm" type="none"/>
          </a:ln>
        </p:spPr>
        <p:txBody>
          <a:bodyPr anchorCtr="0" anchor="t" bIns="0" lIns="0" spcFirstLastPara="1" rIns="0" wrap="square" tIns="0">
            <a:noAutofit/>
          </a:bodyPr>
          <a:lstStyle/>
          <a:p>
            <a:pPr indent="0" lvl="0" marL="0" marR="0" rtl="0" algn="ctr">
              <a:lnSpc>
                <a:spcPct val="100000"/>
              </a:lnSpc>
              <a:spcBef>
                <a:spcPts val="0"/>
              </a:spcBef>
              <a:spcAft>
                <a:spcPts val="0"/>
              </a:spcAft>
              <a:buNone/>
            </a:pPr>
            <a:r>
              <a:t/>
            </a:r>
            <a:endParaRPr b="1" i="0" sz="1000" u="sng" cap="none" strike="noStrike">
              <a:solidFill>
                <a:schemeClr val="dk1"/>
              </a:solidFill>
              <a:latin typeface="Times New Roman"/>
              <a:ea typeface="Times New Roman"/>
              <a:cs typeface="Times New Roman"/>
              <a:sym typeface="Times New Roman"/>
            </a:endParaRPr>
          </a:p>
          <a:p>
            <a:pPr indent="0" lvl="0" marL="0" marR="0" rtl="0" algn="ctr">
              <a:lnSpc>
                <a:spcPct val="100000"/>
              </a:lnSpc>
              <a:spcBef>
                <a:spcPts val="0"/>
              </a:spcBef>
              <a:spcAft>
                <a:spcPts val="0"/>
              </a:spcAft>
              <a:buNone/>
            </a:pPr>
            <a:r>
              <a:rPr b="1" i="0" lang="en" sz="1000" u="sng" cap="none" strike="noStrike">
                <a:solidFill>
                  <a:schemeClr val="dk1"/>
                </a:solidFill>
                <a:latin typeface="Times New Roman"/>
                <a:ea typeface="Times New Roman"/>
                <a:cs typeface="Times New Roman"/>
                <a:sym typeface="Times New Roman"/>
              </a:rPr>
              <a:t>Implementation Outcomes</a:t>
            </a:r>
            <a:endParaRPr sz="1100"/>
          </a:p>
          <a:p>
            <a:pPr indent="0" lvl="0" marL="0" marR="0" rtl="0" algn="ctr">
              <a:lnSpc>
                <a:spcPct val="100000"/>
              </a:lnSpc>
              <a:spcBef>
                <a:spcPts val="0"/>
              </a:spcBef>
              <a:spcAft>
                <a:spcPts val="0"/>
              </a:spcAft>
              <a:buNone/>
            </a:pPr>
            <a:r>
              <a:rPr b="0" i="0" lang="en" sz="1000" u="none" cap="none" strike="noStrike">
                <a:solidFill>
                  <a:schemeClr val="dk1"/>
                </a:solidFill>
                <a:latin typeface="Times New Roman"/>
                <a:ea typeface="Times New Roman"/>
                <a:cs typeface="Times New Roman"/>
                <a:sym typeface="Times New Roman"/>
              </a:rPr>
              <a:t>Feasibility</a:t>
            </a:r>
            <a:endParaRPr sz="1100"/>
          </a:p>
          <a:p>
            <a:pPr indent="0" lvl="0" marL="0" marR="0" rtl="0" algn="ctr">
              <a:lnSpc>
                <a:spcPct val="100000"/>
              </a:lnSpc>
              <a:spcBef>
                <a:spcPts val="0"/>
              </a:spcBef>
              <a:spcAft>
                <a:spcPts val="0"/>
              </a:spcAft>
              <a:buNone/>
            </a:pPr>
            <a:r>
              <a:rPr b="0" i="0" lang="en" sz="1000" u="none" cap="none" strike="noStrike">
                <a:solidFill>
                  <a:schemeClr val="dk1"/>
                </a:solidFill>
                <a:latin typeface="Times New Roman"/>
                <a:ea typeface="Times New Roman"/>
                <a:cs typeface="Times New Roman"/>
                <a:sym typeface="Times New Roman"/>
              </a:rPr>
              <a:t>Fidelity</a:t>
            </a:r>
            <a:endParaRPr sz="1100"/>
          </a:p>
          <a:p>
            <a:pPr indent="0" lvl="0" marL="0" marR="0" rtl="0" algn="ctr">
              <a:lnSpc>
                <a:spcPct val="100000"/>
              </a:lnSpc>
              <a:spcBef>
                <a:spcPts val="0"/>
              </a:spcBef>
              <a:spcAft>
                <a:spcPts val="0"/>
              </a:spcAft>
              <a:buNone/>
            </a:pPr>
            <a:r>
              <a:rPr b="0" i="0" lang="en" sz="1000" u="none" cap="none" strike="noStrike">
                <a:solidFill>
                  <a:schemeClr val="dk1"/>
                </a:solidFill>
                <a:latin typeface="Times New Roman"/>
                <a:ea typeface="Times New Roman"/>
                <a:cs typeface="Times New Roman"/>
                <a:sym typeface="Times New Roman"/>
              </a:rPr>
              <a:t>Penetration</a:t>
            </a:r>
            <a:endParaRPr sz="1100"/>
          </a:p>
          <a:p>
            <a:pPr indent="0" lvl="0" marL="0" marR="0" rtl="0" algn="ctr">
              <a:lnSpc>
                <a:spcPct val="100000"/>
              </a:lnSpc>
              <a:spcBef>
                <a:spcPts val="0"/>
              </a:spcBef>
              <a:spcAft>
                <a:spcPts val="0"/>
              </a:spcAft>
              <a:buNone/>
            </a:pPr>
            <a:r>
              <a:rPr b="0" i="0" lang="en" sz="1000" u="none" cap="none" strike="noStrike">
                <a:solidFill>
                  <a:schemeClr val="dk1"/>
                </a:solidFill>
                <a:latin typeface="Times New Roman"/>
                <a:ea typeface="Times New Roman"/>
                <a:cs typeface="Times New Roman"/>
                <a:sym typeface="Times New Roman"/>
              </a:rPr>
              <a:t>Acceptability</a:t>
            </a:r>
            <a:endParaRPr sz="1100"/>
          </a:p>
          <a:p>
            <a:pPr indent="0" lvl="0" marL="0" marR="0" rtl="0" algn="ctr">
              <a:lnSpc>
                <a:spcPct val="100000"/>
              </a:lnSpc>
              <a:spcBef>
                <a:spcPts val="0"/>
              </a:spcBef>
              <a:spcAft>
                <a:spcPts val="0"/>
              </a:spcAft>
              <a:buNone/>
            </a:pPr>
            <a:r>
              <a:rPr b="0" i="0" lang="en" sz="1000" u="none" cap="none" strike="noStrike">
                <a:solidFill>
                  <a:schemeClr val="dk1"/>
                </a:solidFill>
                <a:latin typeface="Times New Roman"/>
                <a:ea typeface="Times New Roman"/>
                <a:cs typeface="Times New Roman"/>
                <a:sym typeface="Times New Roman"/>
              </a:rPr>
              <a:t>Sustainability</a:t>
            </a:r>
            <a:endParaRPr sz="1100"/>
          </a:p>
          <a:p>
            <a:pPr indent="0" lvl="0" marL="0" marR="0" rtl="0" algn="ctr">
              <a:lnSpc>
                <a:spcPct val="100000"/>
              </a:lnSpc>
              <a:spcBef>
                <a:spcPts val="0"/>
              </a:spcBef>
              <a:spcAft>
                <a:spcPts val="0"/>
              </a:spcAft>
              <a:buNone/>
            </a:pPr>
            <a:r>
              <a:rPr b="0" i="0" lang="en" sz="1000" u="none" cap="none" strike="noStrike">
                <a:solidFill>
                  <a:schemeClr val="dk1"/>
                </a:solidFill>
                <a:latin typeface="Times New Roman"/>
                <a:ea typeface="Times New Roman"/>
                <a:cs typeface="Times New Roman"/>
                <a:sym typeface="Times New Roman"/>
              </a:rPr>
              <a:t>Uptake</a:t>
            </a:r>
            <a:endParaRPr sz="1100"/>
          </a:p>
          <a:p>
            <a:pPr indent="0" lvl="0" marL="0" marR="0" rtl="0" algn="ctr">
              <a:lnSpc>
                <a:spcPct val="100000"/>
              </a:lnSpc>
              <a:spcBef>
                <a:spcPts val="0"/>
              </a:spcBef>
              <a:spcAft>
                <a:spcPts val="0"/>
              </a:spcAft>
              <a:buNone/>
            </a:pPr>
            <a:r>
              <a:rPr b="0" i="0" lang="en" sz="1000" u="none" cap="none" strike="noStrike">
                <a:solidFill>
                  <a:schemeClr val="dk1"/>
                </a:solidFill>
                <a:latin typeface="Times New Roman"/>
                <a:ea typeface="Times New Roman"/>
                <a:cs typeface="Times New Roman"/>
                <a:sym typeface="Times New Roman"/>
              </a:rPr>
              <a:t>Costs</a:t>
            </a:r>
            <a:endParaRPr sz="1100"/>
          </a:p>
        </p:txBody>
      </p:sp>
      <p:sp>
        <p:nvSpPr>
          <p:cNvPr id="624" name="Google Shape;624;p91"/>
          <p:cNvSpPr/>
          <p:nvPr/>
        </p:nvSpPr>
        <p:spPr>
          <a:xfrm>
            <a:off x="5090399" y="1829422"/>
            <a:ext cx="145257" cy="1225158"/>
          </a:xfrm>
          <a:custGeom>
            <a:rect b="b" l="l" r="r" t="t"/>
            <a:pathLst>
              <a:path extrusionOk="0" h="5025" w="609">
                <a:moveTo>
                  <a:pt x="0" y="0"/>
                </a:moveTo>
                <a:cubicBezTo>
                  <a:pt x="169" y="0"/>
                  <a:pt x="305" y="170"/>
                  <a:pt x="305" y="376"/>
                </a:cubicBezTo>
                <a:lnTo>
                  <a:pt x="305" y="2138"/>
                </a:lnTo>
                <a:cubicBezTo>
                  <a:pt x="305" y="2346"/>
                  <a:pt x="441" y="2513"/>
                  <a:pt x="609" y="2513"/>
                </a:cubicBezTo>
                <a:cubicBezTo>
                  <a:pt x="441" y="2513"/>
                  <a:pt x="305" y="2682"/>
                  <a:pt x="305" y="2889"/>
                </a:cubicBezTo>
                <a:lnTo>
                  <a:pt x="305" y="4651"/>
                </a:lnTo>
                <a:cubicBezTo>
                  <a:pt x="305" y="4858"/>
                  <a:pt x="169" y="5025"/>
                  <a:pt x="0" y="5025"/>
                </a:cubicBezTo>
              </a:path>
            </a:pathLst>
          </a:custGeom>
          <a:solidFill>
            <a:schemeClr val="accent1">
              <a:alpha val="0"/>
            </a:schemeClr>
          </a:solidFill>
          <a:ln cap="rnd" cmpd="sng" w="11900">
            <a:solidFill>
              <a:srgbClr val="000000"/>
            </a:solidFill>
            <a:prstDash val="solid"/>
            <a:round/>
            <a:headEnd len="sm" w="sm" type="none"/>
            <a:tailEnd len="sm" w="sm" type="none"/>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25" name="Google Shape;625;p91"/>
          <p:cNvSpPr/>
          <p:nvPr/>
        </p:nvSpPr>
        <p:spPr>
          <a:xfrm>
            <a:off x="5265420" y="1591297"/>
            <a:ext cx="933600" cy="1649100"/>
          </a:xfrm>
          <a:prstGeom prst="rect">
            <a:avLst/>
          </a:prstGeom>
          <a:solidFill>
            <a:schemeClr val="lt1"/>
          </a:solidFill>
          <a:ln cap="rnd" cmpd="sng" w="11900">
            <a:solidFill>
              <a:srgbClr val="000000"/>
            </a:solidFill>
            <a:prstDash val="solid"/>
            <a:miter lim="800000"/>
            <a:headEnd len="sm" w="sm" type="none"/>
            <a:tailEnd len="sm" w="sm" type="none"/>
          </a:ln>
        </p:spPr>
        <p:txBody>
          <a:bodyPr anchorCtr="0" anchor="t" bIns="0" lIns="0" spcFirstLastPara="1" rIns="0" wrap="square" tIns="0">
            <a:noAutofit/>
          </a:bodyPr>
          <a:lstStyle/>
          <a:p>
            <a:pPr indent="0" lvl="0" marL="0" marR="0" rtl="0" algn="ctr">
              <a:lnSpc>
                <a:spcPct val="100000"/>
              </a:lnSpc>
              <a:spcBef>
                <a:spcPts val="0"/>
              </a:spcBef>
              <a:spcAft>
                <a:spcPts val="0"/>
              </a:spcAft>
              <a:buNone/>
            </a:pPr>
            <a:r>
              <a:t/>
            </a:r>
            <a:endParaRPr b="1" i="0" sz="1000" u="sng" cap="none" strike="noStrike">
              <a:solidFill>
                <a:schemeClr val="dk1"/>
              </a:solidFill>
              <a:latin typeface="Times New Roman"/>
              <a:ea typeface="Times New Roman"/>
              <a:cs typeface="Times New Roman"/>
              <a:sym typeface="Times New Roman"/>
            </a:endParaRPr>
          </a:p>
          <a:p>
            <a:pPr indent="0" lvl="0" marL="0" marR="0" rtl="0" algn="ctr">
              <a:lnSpc>
                <a:spcPct val="100000"/>
              </a:lnSpc>
              <a:spcBef>
                <a:spcPts val="0"/>
              </a:spcBef>
              <a:spcAft>
                <a:spcPts val="0"/>
              </a:spcAft>
              <a:buNone/>
            </a:pPr>
            <a:r>
              <a:rPr b="1" i="0" lang="en" sz="1000" u="sng" cap="none" strike="noStrike">
                <a:solidFill>
                  <a:schemeClr val="dk1"/>
                </a:solidFill>
                <a:latin typeface="Times New Roman"/>
                <a:ea typeface="Times New Roman"/>
                <a:cs typeface="Times New Roman"/>
                <a:sym typeface="Times New Roman"/>
              </a:rPr>
              <a:t>Service</a:t>
            </a:r>
            <a:endParaRPr sz="1100"/>
          </a:p>
          <a:p>
            <a:pPr indent="0" lvl="0" marL="0" marR="0" rtl="0" algn="ctr">
              <a:lnSpc>
                <a:spcPct val="100000"/>
              </a:lnSpc>
              <a:spcBef>
                <a:spcPts val="0"/>
              </a:spcBef>
              <a:spcAft>
                <a:spcPts val="0"/>
              </a:spcAft>
              <a:buNone/>
            </a:pPr>
            <a:r>
              <a:rPr b="1" i="0" lang="en" sz="1000" u="sng" cap="none" strike="noStrike">
                <a:solidFill>
                  <a:schemeClr val="dk1"/>
                </a:solidFill>
                <a:latin typeface="Times New Roman"/>
                <a:ea typeface="Times New Roman"/>
                <a:cs typeface="Times New Roman"/>
                <a:sym typeface="Times New Roman"/>
              </a:rPr>
              <a:t>Outcomes*</a:t>
            </a:r>
            <a:endParaRPr b="0" i="0" sz="1000" u="none" cap="none" strike="noStrike">
              <a:solidFill>
                <a:schemeClr val="dk1"/>
              </a:solidFill>
              <a:latin typeface="Times New Roman"/>
              <a:ea typeface="Times New Roman"/>
              <a:cs typeface="Times New Roman"/>
              <a:sym typeface="Times New Roman"/>
            </a:endParaRPr>
          </a:p>
          <a:p>
            <a:pPr indent="0" lvl="0" marL="0" marR="0" rtl="0" algn="ctr">
              <a:lnSpc>
                <a:spcPct val="100000"/>
              </a:lnSpc>
              <a:spcBef>
                <a:spcPts val="0"/>
              </a:spcBef>
              <a:spcAft>
                <a:spcPts val="0"/>
              </a:spcAft>
              <a:buNone/>
            </a:pPr>
            <a:r>
              <a:rPr b="0" i="0" lang="en" sz="1000" u="none" cap="none" strike="noStrike">
                <a:solidFill>
                  <a:schemeClr val="dk1"/>
                </a:solidFill>
                <a:latin typeface="Times New Roman"/>
                <a:ea typeface="Times New Roman"/>
                <a:cs typeface="Times New Roman"/>
                <a:sym typeface="Times New Roman"/>
              </a:rPr>
              <a:t>Efficiency</a:t>
            </a:r>
            <a:endParaRPr sz="1100"/>
          </a:p>
          <a:p>
            <a:pPr indent="0" lvl="0" marL="0" marR="0" rtl="0" algn="ctr">
              <a:lnSpc>
                <a:spcPct val="100000"/>
              </a:lnSpc>
              <a:spcBef>
                <a:spcPts val="0"/>
              </a:spcBef>
              <a:spcAft>
                <a:spcPts val="0"/>
              </a:spcAft>
              <a:buNone/>
            </a:pPr>
            <a:r>
              <a:rPr b="0" i="0" lang="en" sz="1000" u="none" cap="none" strike="noStrike">
                <a:solidFill>
                  <a:schemeClr val="dk1"/>
                </a:solidFill>
                <a:latin typeface="Times New Roman"/>
                <a:ea typeface="Times New Roman"/>
                <a:cs typeface="Times New Roman"/>
                <a:sym typeface="Times New Roman"/>
              </a:rPr>
              <a:t>Safety</a:t>
            </a:r>
            <a:endParaRPr sz="1100"/>
          </a:p>
          <a:p>
            <a:pPr indent="0" lvl="0" marL="0" marR="0" rtl="0" algn="ctr">
              <a:lnSpc>
                <a:spcPct val="100000"/>
              </a:lnSpc>
              <a:spcBef>
                <a:spcPts val="0"/>
              </a:spcBef>
              <a:spcAft>
                <a:spcPts val="0"/>
              </a:spcAft>
              <a:buNone/>
            </a:pPr>
            <a:r>
              <a:rPr b="0" i="0" lang="en" sz="1000" u="none" cap="none" strike="noStrike">
                <a:solidFill>
                  <a:schemeClr val="dk1"/>
                </a:solidFill>
                <a:latin typeface="Times New Roman"/>
                <a:ea typeface="Times New Roman"/>
                <a:cs typeface="Times New Roman"/>
                <a:sym typeface="Times New Roman"/>
              </a:rPr>
              <a:t>Effectiveness</a:t>
            </a:r>
            <a:endParaRPr sz="1100"/>
          </a:p>
          <a:p>
            <a:pPr indent="0" lvl="0" marL="0" marR="0" rtl="0" algn="ctr">
              <a:lnSpc>
                <a:spcPct val="100000"/>
              </a:lnSpc>
              <a:spcBef>
                <a:spcPts val="0"/>
              </a:spcBef>
              <a:spcAft>
                <a:spcPts val="0"/>
              </a:spcAft>
              <a:buNone/>
            </a:pPr>
            <a:r>
              <a:rPr b="0" i="0" lang="en" sz="1000" u="none" cap="none" strike="noStrike">
                <a:solidFill>
                  <a:schemeClr val="dk1"/>
                </a:solidFill>
                <a:latin typeface="Times New Roman"/>
                <a:ea typeface="Times New Roman"/>
                <a:cs typeface="Times New Roman"/>
                <a:sym typeface="Times New Roman"/>
              </a:rPr>
              <a:t>Equity</a:t>
            </a:r>
            <a:endParaRPr sz="1100"/>
          </a:p>
          <a:p>
            <a:pPr indent="0" lvl="0" marL="0" marR="0" rtl="0" algn="ctr">
              <a:lnSpc>
                <a:spcPct val="100000"/>
              </a:lnSpc>
              <a:spcBef>
                <a:spcPts val="0"/>
              </a:spcBef>
              <a:spcAft>
                <a:spcPts val="0"/>
              </a:spcAft>
              <a:buNone/>
            </a:pPr>
            <a:r>
              <a:rPr b="0" i="0" lang="en" sz="1000" u="none" cap="none" strike="noStrike">
                <a:solidFill>
                  <a:schemeClr val="dk1"/>
                </a:solidFill>
                <a:latin typeface="Times New Roman"/>
                <a:ea typeface="Times New Roman"/>
                <a:cs typeface="Times New Roman"/>
                <a:sym typeface="Times New Roman"/>
              </a:rPr>
              <a:t>Patient-</a:t>
            </a:r>
            <a:endParaRPr sz="1100"/>
          </a:p>
          <a:p>
            <a:pPr indent="0" lvl="0" marL="0" marR="0" rtl="0" algn="ctr">
              <a:lnSpc>
                <a:spcPct val="100000"/>
              </a:lnSpc>
              <a:spcBef>
                <a:spcPts val="0"/>
              </a:spcBef>
              <a:spcAft>
                <a:spcPts val="0"/>
              </a:spcAft>
              <a:buNone/>
            </a:pPr>
            <a:r>
              <a:rPr b="0" i="0" lang="en" sz="1000" u="none" cap="none" strike="noStrike">
                <a:solidFill>
                  <a:schemeClr val="dk1"/>
                </a:solidFill>
                <a:latin typeface="Times New Roman"/>
                <a:ea typeface="Times New Roman"/>
                <a:cs typeface="Times New Roman"/>
                <a:sym typeface="Times New Roman"/>
              </a:rPr>
              <a:t>centeredness</a:t>
            </a:r>
            <a:endParaRPr sz="1100"/>
          </a:p>
          <a:p>
            <a:pPr indent="0" lvl="0" marL="0" marR="0" rtl="0" algn="ctr">
              <a:lnSpc>
                <a:spcPct val="100000"/>
              </a:lnSpc>
              <a:spcBef>
                <a:spcPts val="0"/>
              </a:spcBef>
              <a:spcAft>
                <a:spcPts val="0"/>
              </a:spcAft>
              <a:buNone/>
            </a:pPr>
            <a:r>
              <a:rPr b="0" i="0" lang="en" sz="1000" u="none" cap="none" strike="noStrike">
                <a:solidFill>
                  <a:schemeClr val="dk1"/>
                </a:solidFill>
                <a:latin typeface="Times New Roman"/>
                <a:ea typeface="Times New Roman"/>
                <a:cs typeface="Times New Roman"/>
                <a:sym typeface="Times New Roman"/>
              </a:rPr>
              <a:t>Timeliness</a:t>
            </a:r>
            <a:endParaRPr sz="1100"/>
          </a:p>
        </p:txBody>
      </p:sp>
      <p:sp>
        <p:nvSpPr>
          <p:cNvPr id="626" name="Google Shape;626;p91"/>
          <p:cNvSpPr/>
          <p:nvPr/>
        </p:nvSpPr>
        <p:spPr>
          <a:xfrm>
            <a:off x="6198871" y="1829422"/>
            <a:ext cx="145257" cy="1225158"/>
          </a:xfrm>
          <a:custGeom>
            <a:rect b="b" l="l" r="r" t="t"/>
            <a:pathLst>
              <a:path extrusionOk="0" h="5025" w="609">
                <a:moveTo>
                  <a:pt x="0" y="0"/>
                </a:moveTo>
                <a:cubicBezTo>
                  <a:pt x="169" y="0"/>
                  <a:pt x="305" y="170"/>
                  <a:pt x="305" y="376"/>
                </a:cubicBezTo>
                <a:lnTo>
                  <a:pt x="305" y="2138"/>
                </a:lnTo>
                <a:cubicBezTo>
                  <a:pt x="305" y="2346"/>
                  <a:pt x="441" y="2513"/>
                  <a:pt x="609" y="2513"/>
                </a:cubicBezTo>
                <a:cubicBezTo>
                  <a:pt x="441" y="2513"/>
                  <a:pt x="305" y="2682"/>
                  <a:pt x="305" y="2889"/>
                </a:cubicBezTo>
                <a:lnTo>
                  <a:pt x="305" y="4651"/>
                </a:lnTo>
                <a:cubicBezTo>
                  <a:pt x="305" y="4858"/>
                  <a:pt x="169" y="5025"/>
                  <a:pt x="0" y="5025"/>
                </a:cubicBezTo>
              </a:path>
            </a:pathLst>
          </a:custGeom>
          <a:solidFill>
            <a:schemeClr val="accent1">
              <a:alpha val="0"/>
            </a:schemeClr>
          </a:solidFill>
          <a:ln cap="rnd" cmpd="sng" w="11900">
            <a:solidFill>
              <a:srgbClr val="000000"/>
            </a:solidFill>
            <a:prstDash val="solid"/>
            <a:round/>
            <a:headEnd len="sm" w="sm" type="none"/>
            <a:tailEnd len="sm" w="sm" type="none"/>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27" name="Google Shape;627;p91"/>
          <p:cNvSpPr/>
          <p:nvPr/>
        </p:nvSpPr>
        <p:spPr>
          <a:xfrm>
            <a:off x="6373892" y="1591297"/>
            <a:ext cx="933600" cy="1649100"/>
          </a:xfrm>
          <a:prstGeom prst="rect">
            <a:avLst/>
          </a:prstGeom>
          <a:solidFill>
            <a:schemeClr val="lt1"/>
          </a:solidFill>
          <a:ln cap="rnd" cmpd="sng" w="11900">
            <a:solidFill>
              <a:srgbClr val="000000"/>
            </a:solidFill>
            <a:prstDash val="solid"/>
            <a:miter lim="800000"/>
            <a:headEnd len="sm" w="sm" type="none"/>
            <a:tailEnd len="sm" w="sm" type="none"/>
          </a:ln>
        </p:spPr>
        <p:txBody>
          <a:bodyPr anchorCtr="0" anchor="t" bIns="0" lIns="0" spcFirstLastPara="1" rIns="0" wrap="square" tIns="0">
            <a:noAutofit/>
          </a:bodyPr>
          <a:lstStyle/>
          <a:p>
            <a:pPr indent="0" lvl="0" marL="0" marR="0" rtl="0" algn="ctr">
              <a:lnSpc>
                <a:spcPct val="100000"/>
              </a:lnSpc>
              <a:spcBef>
                <a:spcPts val="0"/>
              </a:spcBef>
              <a:spcAft>
                <a:spcPts val="0"/>
              </a:spcAft>
              <a:buNone/>
            </a:pPr>
            <a:r>
              <a:t/>
            </a:r>
            <a:endParaRPr b="1" i="0" sz="1000" u="sng" cap="none" strike="noStrike">
              <a:solidFill>
                <a:schemeClr val="dk1"/>
              </a:solidFill>
              <a:latin typeface="Times New Roman"/>
              <a:ea typeface="Times New Roman"/>
              <a:cs typeface="Times New Roman"/>
              <a:sym typeface="Times New Roman"/>
            </a:endParaRPr>
          </a:p>
          <a:p>
            <a:pPr indent="0" lvl="0" marL="0" marR="0" rtl="0" algn="ctr">
              <a:lnSpc>
                <a:spcPct val="100000"/>
              </a:lnSpc>
              <a:spcBef>
                <a:spcPts val="0"/>
              </a:spcBef>
              <a:spcAft>
                <a:spcPts val="0"/>
              </a:spcAft>
              <a:buNone/>
            </a:pPr>
            <a:r>
              <a:rPr b="1" i="0" lang="en" sz="1000" u="sng" cap="none" strike="noStrike">
                <a:solidFill>
                  <a:schemeClr val="dk1"/>
                </a:solidFill>
                <a:latin typeface="Times New Roman"/>
                <a:ea typeface="Times New Roman"/>
                <a:cs typeface="Times New Roman"/>
                <a:sym typeface="Times New Roman"/>
              </a:rPr>
              <a:t>Health Outcomes</a:t>
            </a:r>
            <a:endParaRPr sz="1100"/>
          </a:p>
          <a:p>
            <a:pPr indent="0" lvl="0" marL="0" marR="0" rtl="0" algn="ctr">
              <a:lnSpc>
                <a:spcPct val="100000"/>
              </a:lnSpc>
              <a:spcBef>
                <a:spcPts val="0"/>
              </a:spcBef>
              <a:spcAft>
                <a:spcPts val="0"/>
              </a:spcAft>
              <a:buNone/>
            </a:pPr>
            <a:r>
              <a:t/>
            </a:r>
            <a:endParaRPr b="0" i="0" sz="1000" u="none" cap="none" strike="noStrike">
              <a:solidFill>
                <a:schemeClr val="dk1"/>
              </a:solidFill>
              <a:latin typeface="Times New Roman"/>
              <a:ea typeface="Times New Roman"/>
              <a:cs typeface="Times New Roman"/>
              <a:sym typeface="Times New Roman"/>
            </a:endParaRPr>
          </a:p>
          <a:p>
            <a:pPr indent="0" lvl="0" marL="0" marR="0" rtl="0" algn="ctr">
              <a:lnSpc>
                <a:spcPct val="100000"/>
              </a:lnSpc>
              <a:spcBef>
                <a:spcPts val="0"/>
              </a:spcBef>
              <a:spcAft>
                <a:spcPts val="0"/>
              </a:spcAft>
              <a:buNone/>
            </a:pPr>
            <a:r>
              <a:rPr b="0" i="0" lang="en" sz="1000" u="none" cap="none" strike="noStrike">
                <a:solidFill>
                  <a:schemeClr val="dk1"/>
                </a:solidFill>
                <a:latin typeface="Times New Roman"/>
                <a:ea typeface="Times New Roman"/>
                <a:cs typeface="Times New Roman"/>
                <a:sym typeface="Times New Roman"/>
              </a:rPr>
              <a:t>Satisfaction</a:t>
            </a:r>
            <a:endParaRPr sz="1100"/>
          </a:p>
          <a:p>
            <a:pPr indent="0" lvl="0" marL="0" marR="0" rtl="0" algn="ctr">
              <a:lnSpc>
                <a:spcPct val="100000"/>
              </a:lnSpc>
              <a:spcBef>
                <a:spcPts val="0"/>
              </a:spcBef>
              <a:spcAft>
                <a:spcPts val="0"/>
              </a:spcAft>
              <a:buNone/>
            </a:pPr>
            <a:r>
              <a:rPr b="0" i="0" lang="en" sz="1000" u="none" cap="none" strike="noStrike">
                <a:solidFill>
                  <a:schemeClr val="dk1"/>
                </a:solidFill>
                <a:latin typeface="Times New Roman"/>
                <a:ea typeface="Times New Roman"/>
                <a:cs typeface="Times New Roman"/>
                <a:sym typeface="Times New Roman"/>
              </a:rPr>
              <a:t>Function</a:t>
            </a:r>
            <a:endParaRPr sz="1100"/>
          </a:p>
          <a:p>
            <a:pPr indent="0" lvl="0" marL="0" marR="0" rtl="0" algn="ctr">
              <a:lnSpc>
                <a:spcPct val="100000"/>
              </a:lnSpc>
              <a:spcBef>
                <a:spcPts val="0"/>
              </a:spcBef>
              <a:spcAft>
                <a:spcPts val="0"/>
              </a:spcAft>
              <a:buNone/>
            </a:pPr>
            <a:r>
              <a:rPr b="0" i="0" lang="en" sz="1000" u="none" cap="none" strike="noStrike">
                <a:solidFill>
                  <a:schemeClr val="dk1"/>
                </a:solidFill>
                <a:latin typeface="Times New Roman"/>
                <a:ea typeface="Times New Roman"/>
                <a:cs typeface="Times New Roman"/>
                <a:sym typeface="Times New Roman"/>
              </a:rPr>
              <a:t>Health status/</a:t>
            </a:r>
            <a:endParaRPr sz="1100"/>
          </a:p>
          <a:p>
            <a:pPr indent="0" lvl="0" marL="0" marR="0" rtl="0" algn="ctr">
              <a:lnSpc>
                <a:spcPct val="100000"/>
              </a:lnSpc>
              <a:spcBef>
                <a:spcPts val="0"/>
              </a:spcBef>
              <a:spcAft>
                <a:spcPts val="0"/>
              </a:spcAft>
              <a:buNone/>
            </a:pPr>
            <a:r>
              <a:rPr b="0" i="0" lang="en" sz="1000" u="none" cap="none" strike="noStrike">
                <a:solidFill>
                  <a:schemeClr val="dk1"/>
                </a:solidFill>
                <a:latin typeface="Times New Roman"/>
                <a:ea typeface="Times New Roman"/>
                <a:cs typeface="Times New Roman"/>
                <a:sym typeface="Times New Roman"/>
              </a:rPr>
              <a:t>symptoms</a:t>
            </a:r>
            <a:endParaRPr sz="1100"/>
          </a:p>
          <a:p>
            <a:pPr indent="0" lvl="0" marL="0" marR="0" rtl="0" algn="ctr">
              <a:lnSpc>
                <a:spcPct val="100000"/>
              </a:lnSpc>
              <a:spcBef>
                <a:spcPts val="0"/>
              </a:spcBef>
              <a:spcAft>
                <a:spcPts val="0"/>
              </a:spcAft>
              <a:buNone/>
            </a:pPr>
            <a:r>
              <a:t/>
            </a:r>
            <a:endParaRPr b="0" i="0" sz="900" u="none" cap="none" strike="noStrike">
              <a:solidFill>
                <a:schemeClr val="dk1"/>
              </a:solidFill>
              <a:latin typeface="Times New Roman"/>
              <a:ea typeface="Times New Roman"/>
              <a:cs typeface="Times New Roman"/>
              <a:sym typeface="Times New Roman"/>
            </a:endParaRPr>
          </a:p>
        </p:txBody>
      </p:sp>
      <p:sp>
        <p:nvSpPr>
          <p:cNvPr id="628" name="Google Shape;628;p91"/>
          <p:cNvSpPr/>
          <p:nvPr/>
        </p:nvSpPr>
        <p:spPr>
          <a:xfrm>
            <a:off x="3455671" y="1888955"/>
            <a:ext cx="146448" cy="1226339"/>
          </a:xfrm>
          <a:custGeom>
            <a:rect b="b" l="l" r="r" t="t"/>
            <a:pathLst>
              <a:path extrusionOk="0" h="5025" w="609">
                <a:moveTo>
                  <a:pt x="0" y="0"/>
                </a:moveTo>
                <a:cubicBezTo>
                  <a:pt x="169" y="0"/>
                  <a:pt x="305" y="170"/>
                  <a:pt x="305" y="376"/>
                </a:cubicBezTo>
                <a:lnTo>
                  <a:pt x="305" y="2138"/>
                </a:lnTo>
                <a:cubicBezTo>
                  <a:pt x="305" y="2346"/>
                  <a:pt x="441" y="2513"/>
                  <a:pt x="609" y="2513"/>
                </a:cubicBezTo>
                <a:cubicBezTo>
                  <a:pt x="441" y="2513"/>
                  <a:pt x="305" y="2682"/>
                  <a:pt x="305" y="2889"/>
                </a:cubicBezTo>
                <a:lnTo>
                  <a:pt x="305" y="4651"/>
                </a:lnTo>
                <a:cubicBezTo>
                  <a:pt x="305" y="4858"/>
                  <a:pt x="169" y="5025"/>
                  <a:pt x="0" y="5025"/>
                </a:cubicBezTo>
              </a:path>
            </a:pathLst>
          </a:custGeom>
          <a:solidFill>
            <a:schemeClr val="accent1">
              <a:alpha val="0"/>
            </a:schemeClr>
          </a:solidFill>
          <a:ln cap="rnd" cmpd="sng" w="11900">
            <a:solidFill>
              <a:srgbClr val="000000"/>
            </a:solidFill>
            <a:prstDash val="solid"/>
            <a:round/>
            <a:headEnd len="sm" w="sm" type="none"/>
            <a:tailEnd len="sm" w="sm" type="none"/>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29" name="Google Shape;629;p91"/>
          <p:cNvSpPr/>
          <p:nvPr/>
        </p:nvSpPr>
        <p:spPr>
          <a:xfrm>
            <a:off x="3630692" y="2298530"/>
            <a:ext cx="408384" cy="245269"/>
          </a:xfrm>
          <a:custGeom>
            <a:rect b="b" l="l" r="r" t="t"/>
            <a:pathLst>
              <a:path extrusionOk="0" h="198" w="315">
                <a:moveTo>
                  <a:pt x="236" y="0"/>
                </a:moveTo>
                <a:lnTo>
                  <a:pt x="236" y="50"/>
                </a:lnTo>
                <a:lnTo>
                  <a:pt x="0" y="50"/>
                </a:lnTo>
                <a:lnTo>
                  <a:pt x="0" y="148"/>
                </a:lnTo>
                <a:lnTo>
                  <a:pt x="236" y="148"/>
                </a:lnTo>
                <a:lnTo>
                  <a:pt x="236" y="198"/>
                </a:lnTo>
                <a:lnTo>
                  <a:pt x="315" y="99"/>
                </a:lnTo>
                <a:lnTo>
                  <a:pt x="236" y="0"/>
                </a:lnTo>
                <a:close/>
              </a:path>
            </a:pathLst>
          </a:custGeom>
          <a:solidFill>
            <a:schemeClr val="dk1"/>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30" name="Google Shape;630;p91"/>
          <p:cNvSpPr/>
          <p:nvPr/>
        </p:nvSpPr>
        <p:spPr>
          <a:xfrm>
            <a:off x="3630692" y="2602138"/>
            <a:ext cx="408384" cy="246459"/>
          </a:xfrm>
          <a:custGeom>
            <a:rect b="b" l="l" r="r" t="t"/>
            <a:pathLst>
              <a:path extrusionOk="0" h="198" w="315">
                <a:moveTo>
                  <a:pt x="79" y="198"/>
                </a:moveTo>
                <a:lnTo>
                  <a:pt x="79" y="149"/>
                </a:lnTo>
                <a:lnTo>
                  <a:pt x="315" y="149"/>
                </a:lnTo>
                <a:lnTo>
                  <a:pt x="315" y="50"/>
                </a:lnTo>
                <a:lnTo>
                  <a:pt x="79" y="50"/>
                </a:lnTo>
                <a:lnTo>
                  <a:pt x="79" y="0"/>
                </a:lnTo>
                <a:lnTo>
                  <a:pt x="0" y="99"/>
                </a:lnTo>
                <a:lnTo>
                  <a:pt x="79" y="198"/>
                </a:lnTo>
                <a:close/>
              </a:path>
            </a:pathLst>
          </a:custGeom>
          <a:solidFill>
            <a:schemeClr val="dk1"/>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31" name="Google Shape;631;p91"/>
          <p:cNvSpPr/>
          <p:nvPr/>
        </p:nvSpPr>
        <p:spPr>
          <a:xfrm>
            <a:off x="4451033" y="3612980"/>
            <a:ext cx="1041000" cy="126900"/>
          </a:xfrm>
          <a:prstGeom prst="rect">
            <a:avLst/>
          </a:prstGeom>
          <a:solidFill>
            <a:schemeClr val="accent1">
              <a:alpha val="0"/>
            </a:schemeClr>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None/>
            </a:pPr>
            <a:r>
              <a:rPr b="0" i="0" lang="en" sz="800" u="none" cap="none" strike="noStrike">
                <a:solidFill>
                  <a:srgbClr val="000000"/>
                </a:solidFill>
                <a:latin typeface="Times New Roman"/>
                <a:ea typeface="Times New Roman"/>
                <a:cs typeface="Times New Roman"/>
                <a:sym typeface="Times New Roman"/>
              </a:rPr>
              <a:t>*IOM Standards of Care</a:t>
            </a:r>
            <a:endParaRPr b="0" i="0" sz="1800" u="none" cap="none" strike="noStrike">
              <a:solidFill>
                <a:schemeClr val="dk1"/>
              </a:solidFill>
              <a:latin typeface="Times New Roman"/>
              <a:ea typeface="Times New Roman"/>
              <a:cs typeface="Times New Roman"/>
              <a:sym typeface="Times New Roman"/>
            </a:endParaRPr>
          </a:p>
        </p:txBody>
      </p:sp>
      <p:sp>
        <p:nvSpPr>
          <p:cNvPr id="632" name="Google Shape;632;p91"/>
          <p:cNvSpPr/>
          <p:nvPr/>
        </p:nvSpPr>
        <p:spPr>
          <a:xfrm>
            <a:off x="2503170" y="4138046"/>
            <a:ext cx="3714900" cy="293100"/>
          </a:xfrm>
          <a:prstGeom prst="rect">
            <a:avLst/>
          </a:prstGeom>
          <a:solidFill>
            <a:schemeClr val="accent1">
              <a:alpha val="24710"/>
            </a:schemeClr>
          </a:solidFill>
          <a:ln cap="rnd" cmpd="sng" w="11900">
            <a:solidFill>
              <a:srgbClr val="000000"/>
            </a:solidFill>
            <a:prstDash val="solid"/>
            <a:miter lim="800000"/>
            <a:headEnd len="sm" w="sm" type="none"/>
            <a:tailEnd len="sm" w="sm" type="none"/>
          </a:ln>
        </p:spPr>
        <p:txBody>
          <a:bodyPr anchorCtr="0" anchor="t" bIns="34275" lIns="68575" spcFirstLastPara="1" rIns="68575" wrap="square" tIns="34275">
            <a:noAutofit/>
          </a:bodyPr>
          <a:lstStyle/>
          <a:p>
            <a:pPr indent="0" lvl="0" marL="0" marR="0" rtl="0" algn="ctr">
              <a:lnSpc>
                <a:spcPct val="100000"/>
              </a:lnSpc>
              <a:spcBef>
                <a:spcPts val="0"/>
              </a:spcBef>
              <a:spcAft>
                <a:spcPts val="0"/>
              </a:spcAft>
              <a:buNone/>
            </a:pPr>
            <a:r>
              <a:rPr b="0" i="0" lang="en" sz="1800" u="none" cap="none" strike="noStrike">
                <a:solidFill>
                  <a:schemeClr val="dk1"/>
                </a:solidFill>
                <a:latin typeface="Times New Roman"/>
                <a:ea typeface="Times New Roman"/>
                <a:cs typeface="Times New Roman"/>
                <a:sym typeface="Times New Roman"/>
              </a:rPr>
              <a:t>Implementation Research Methods</a:t>
            </a:r>
            <a:endParaRPr sz="1100"/>
          </a:p>
        </p:txBody>
      </p:sp>
      <p:sp>
        <p:nvSpPr>
          <p:cNvPr id="633" name="Google Shape;633;p91"/>
          <p:cNvSpPr txBox="1"/>
          <p:nvPr/>
        </p:nvSpPr>
        <p:spPr>
          <a:xfrm>
            <a:off x="1595438" y="4724903"/>
            <a:ext cx="5829300" cy="238500"/>
          </a:xfrm>
          <a:prstGeom prst="rect">
            <a:avLst/>
          </a:prstGeom>
          <a:noFill/>
          <a:ln>
            <a:noFill/>
          </a:ln>
        </p:spPr>
        <p:txBody>
          <a:bodyPr anchorCtr="0" anchor="t" bIns="34275" lIns="68575" spcFirstLastPara="1" rIns="68575" wrap="square" tIns="34275">
            <a:spAutoFit/>
          </a:bodyPr>
          <a:lstStyle/>
          <a:p>
            <a:pPr indent="0" lvl="0" marL="0" marR="0" rtl="0" algn="l">
              <a:lnSpc>
                <a:spcPct val="100000"/>
              </a:lnSpc>
              <a:spcBef>
                <a:spcPts val="0"/>
              </a:spcBef>
              <a:spcAft>
                <a:spcPts val="0"/>
              </a:spcAft>
              <a:buNone/>
            </a:pPr>
            <a:r>
              <a:rPr b="0" i="0" lang="en" sz="1100" u="none" cap="none" strike="noStrike">
                <a:solidFill>
                  <a:schemeClr val="lt1"/>
                </a:solidFill>
                <a:latin typeface="Times New Roman"/>
                <a:ea typeface="Times New Roman"/>
                <a:cs typeface="Times New Roman"/>
                <a:sym typeface="Times New Roman"/>
              </a:rPr>
              <a:t>Proctor et al 2009 </a:t>
            </a:r>
            <a:r>
              <a:rPr b="0" i="1" lang="en" sz="1100" u="none" cap="none" strike="noStrike">
                <a:solidFill>
                  <a:schemeClr val="lt1"/>
                </a:solidFill>
                <a:latin typeface="Times New Roman"/>
                <a:ea typeface="Times New Roman"/>
                <a:cs typeface="Times New Roman"/>
                <a:sym typeface="Times New Roman"/>
              </a:rPr>
              <a:t>Admin. &amp; Pol. in Mental Health &amp; Mental Health Services Research</a:t>
            </a:r>
            <a:endParaRPr sz="1100"/>
          </a:p>
        </p:txBody>
      </p:sp>
      <p:sp>
        <p:nvSpPr>
          <p:cNvPr id="634" name="Google Shape;634;p91"/>
          <p:cNvSpPr/>
          <p:nvPr/>
        </p:nvSpPr>
        <p:spPr>
          <a:xfrm>
            <a:off x="744617" y="1460603"/>
            <a:ext cx="1600200" cy="2286000"/>
          </a:xfrm>
          <a:prstGeom prst="ellipse">
            <a:avLst/>
          </a:prstGeom>
          <a:solidFill>
            <a:schemeClr val="accent2">
              <a:alpha val="64710"/>
            </a:schemeClr>
          </a:solidFill>
          <a:ln cap="flat" cmpd="sng" w="7150">
            <a:solidFill>
              <a:srgbClr val="B6DCDF"/>
            </a:solidFill>
            <a:prstDash val="solid"/>
            <a:round/>
            <a:headEnd len="sm" w="sm" type="none"/>
            <a:tailEnd len="sm" w="sm" type="none"/>
          </a:ln>
          <a:effectLst>
            <a:outerShdw blurRad="30000" rotWithShape="0" dir="5400000" dist="17250">
              <a:srgbClr val="000000">
                <a:alpha val="34900"/>
              </a:srgbClr>
            </a:outerShdw>
          </a:effectLst>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None/>
            </a:pPr>
            <a:r>
              <a:t/>
            </a:r>
            <a:endParaRPr b="0" i="0" sz="1800" u="none" cap="none" strike="noStrike">
              <a:solidFill>
                <a:srgbClr val="FFFFFF"/>
              </a:solidFill>
              <a:latin typeface="Arial"/>
              <a:ea typeface="Arial"/>
              <a:cs typeface="Arial"/>
              <a:sym typeface="Arial"/>
            </a:endParaRPr>
          </a:p>
        </p:txBody>
      </p:sp>
      <p:sp>
        <p:nvSpPr>
          <p:cNvPr id="635" name="Google Shape;635;p91"/>
          <p:cNvSpPr/>
          <p:nvPr/>
        </p:nvSpPr>
        <p:spPr>
          <a:xfrm>
            <a:off x="6033373" y="1391273"/>
            <a:ext cx="1543200" cy="2229000"/>
          </a:xfrm>
          <a:prstGeom prst="ellipse">
            <a:avLst/>
          </a:prstGeom>
          <a:solidFill>
            <a:srgbClr val="C0504D">
              <a:alpha val="58430"/>
            </a:srgbClr>
          </a:solidFill>
          <a:ln cap="flat" cmpd="sng" w="7150">
            <a:solidFill>
              <a:srgbClr val="B6DCDF"/>
            </a:solidFill>
            <a:prstDash val="solid"/>
            <a:round/>
            <a:headEnd len="sm" w="sm" type="none"/>
            <a:tailEnd len="sm" w="sm" type="none"/>
          </a:ln>
          <a:effectLst>
            <a:outerShdw blurRad="30000" rotWithShape="0" dir="5400000" dist="17250">
              <a:srgbClr val="000000">
                <a:alpha val="34900"/>
              </a:srgbClr>
            </a:outerShdw>
          </a:effectLst>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None/>
            </a:pPr>
            <a:r>
              <a:t/>
            </a:r>
            <a:endParaRPr b="0" i="0" sz="1800" u="none" cap="none" strike="noStrike">
              <a:solidFill>
                <a:srgbClr val="FFFFFF"/>
              </a:solidFill>
              <a:latin typeface="Arial"/>
              <a:ea typeface="Arial"/>
              <a:cs typeface="Arial"/>
              <a:sym typeface="Arial"/>
            </a:endParaRPr>
          </a:p>
        </p:txBody>
      </p:sp>
      <p:sp>
        <p:nvSpPr>
          <p:cNvPr id="636" name="Google Shape;636;p91"/>
          <p:cNvSpPr/>
          <p:nvPr/>
        </p:nvSpPr>
        <p:spPr>
          <a:xfrm>
            <a:off x="2446020" y="2134223"/>
            <a:ext cx="3543300" cy="971700"/>
          </a:xfrm>
          <a:prstGeom prst="rightArrow">
            <a:avLst>
              <a:gd fmla="val 50000" name="adj1"/>
              <a:gd fmla="val 49995" name="adj2"/>
            </a:avLst>
          </a:prstGeom>
          <a:gradFill>
            <a:gsLst>
              <a:gs pos="0">
                <a:srgbClr val="AFE0E4"/>
              </a:gs>
              <a:gs pos="20000">
                <a:srgbClr val="AFDEE2"/>
              </a:gs>
              <a:gs pos="100000">
                <a:srgbClr val="85AAAD"/>
              </a:gs>
            </a:gsLst>
            <a:lin ang="5400012" scaled="0"/>
          </a:gradFill>
          <a:ln cap="flat" cmpd="sng" w="7150">
            <a:solidFill>
              <a:srgbClr val="B6DCDF"/>
            </a:solidFill>
            <a:prstDash val="solid"/>
            <a:miter lim="800000"/>
            <a:headEnd len="sm" w="sm" type="none"/>
            <a:tailEnd len="sm" w="sm" type="none"/>
          </a:ln>
          <a:effectLst>
            <a:outerShdw blurRad="30000" rotWithShape="0" dir="5400000" dist="17250">
              <a:srgbClr val="000000">
                <a:alpha val="34900"/>
              </a:srgbClr>
            </a:outerShdw>
          </a:effectLst>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None/>
            </a:pPr>
            <a:r>
              <a:rPr b="0" i="0" lang="en" sz="2700" u="none" cap="none" strike="noStrike">
                <a:solidFill>
                  <a:schemeClr val="lt1"/>
                </a:solidFill>
                <a:latin typeface="Arial"/>
                <a:ea typeface="Arial"/>
                <a:cs typeface="Arial"/>
                <a:sym typeface="Arial"/>
              </a:rPr>
              <a:t>THE USUAL</a:t>
            </a:r>
            <a:endParaRPr sz="1100"/>
          </a:p>
        </p:txBody>
      </p:sp>
      <p:sp>
        <p:nvSpPr>
          <p:cNvPr id="637" name="Google Shape;637;p91"/>
          <p:cNvSpPr/>
          <p:nvPr/>
        </p:nvSpPr>
        <p:spPr>
          <a:xfrm>
            <a:off x="2103120" y="1174853"/>
            <a:ext cx="3257700" cy="2800200"/>
          </a:xfrm>
          <a:prstGeom prst="ellipse">
            <a:avLst/>
          </a:prstGeom>
          <a:solidFill>
            <a:srgbClr val="7575D1">
              <a:alpha val="68630"/>
            </a:srgbClr>
          </a:solidFill>
          <a:ln cap="flat" cmpd="sng" w="7150">
            <a:solidFill>
              <a:srgbClr val="B6DCDF"/>
            </a:solidFill>
            <a:prstDash val="solid"/>
            <a:round/>
            <a:headEnd len="sm" w="sm" type="none"/>
            <a:tailEnd len="sm" w="sm" type="none"/>
          </a:ln>
          <a:effectLst>
            <a:outerShdw blurRad="30000" rotWithShape="0" dir="5400000" dist="17250">
              <a:srgbClr val="000000">
                <a:alpha val="34900"/>
              </a:srgbClr>
            </a:outerShdw>
          </a:effectLst>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None/>
            </a:pPr>
            <a:r>
              <a:rPr b="0" i="0" lang="en" sz="1100" u="none" cap="none" strike="noStrike">
                <a:solidFill>
                  <a:schemeClr val="lt1"/>
                </a:solidFill>
                <a:latin typeface="Arial"/>
                <a:ea typeface="Arial"/>
                <a:cs typeface="Arial"/>
                <a:sym typeface="Arial"/>
              </a:rPr>
              <a:t>THE CORE OF</a:t>
            </a:r>
            <a:endParaRPr sz="1100"/>
          </a:p>
          <a:p>
            <a:pPr indent="0" lvl="0" marL="0" marR="0" rtl="0" algn="ctr">
              <a:lnSpc>
                <a:spcPct val="100000"/>
              </a:lnSpc>
              <a:spcBef>
                <a:spcPts val="0"/>
              </a:spcBef>
              <a:spcAft>
                <a:spcPts val="0"/>
              </a:spcAft>
              <a:buNone/>
            </a:pPr>
            <a:r>
              <a:rPr b="0" i="0" lang="en" sz="1100" u="none" cap="none" strike="noStrike">
                <a:solidFill>
                  <a:schemeClr val="lt1"/>
                </a:solidFill>
                <a:latin typeface="Arial"/>
                <a:ea typeface="Arial"/>
                <a:cs typeface="Arial"/>
                <a:sym typeface="Arial"/>
              </a:rPr>
              <a:t>IMPLEMENTATION RESEARCH</a:t>
            </a:r>
            <a:endParaRPr sz="1100"/>
          </a:p>
        </p:txBody>
      </p:sp>
      <p:pic>
        <p:nvPicPr>
          <p:cNvPr descr="A close-up of a logo&#10;&#10;Description automatically generated" id="638" name="Google Shape;638;p91"/>
          <p:cNvPicPr preferRelativeResize="0"/>
          <p:nvPr/>
        </p:nvPicPr>
        <p:blipFill rotWithShape="1">
          <a:blip r:embed="rId3">
            <a:alphaModFix/>
          </a:blip>
          <a:srcRect b="0" l="0" r="0" t="0"/>
          <a:stretch/>
        </p:blipFill>
        <p:spPr>
          <a:xfrm>
            <a:off x="6578600" y="135726"/>
            <a:ext cx="2565400" cy="748907"/>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634"/>
                                        </p:tgtEl>
                                        <p:attrNameLst>
                                          <p:attrName>style.visibility</p:attrName>
                                        </p:attrNameLst>
                                      </p:cBhvr>
                                      <p:to>
                                        <p:strVal val="visible"/>
                                      </p:to>
                                    </p:set>
                                    <p:animEffect filter="fade" transition="in">
                                      <p:cBhvr>
                                        <p:cTn dur="2000"/>
                                        <p:tgtEl>
                                          <p:spTgt spid="634"/>
                                        </p:tgtEl>
                                      </p:cBhvr>
                                    </p:animEffect>
                                  </p:childTnLst>
                                </p:cTn>
                              </p:par>
                              <p:par>
                                <p:cTn fill="hold" nodeType="withEffect" presetClass="entr" presetID="10" presetSubtype="0">
                                  <p:stCondLst>
                                    <p:cond delay="0"/>
                                  </p:stCondLst>
                                  <p:childTnLst>
                                    <p:set>
                                      <p:cBhvr>
                                        <p:cTn dur="1" fill="hold">
                                          <p:stCondLst>
                                            <p:cond delay="0"/>
                                          </p:stCondLst>
                                        </p:cTn>
                                        <p:tgtEl>
                                          <p:spTgt spid="636"/>
                                        </p:tgtEl>
                                        <p:attrNameLst>
                                          <p:attrName>style.visibility</p:attrName>
                                        </p:attrNameLst>
                                      </p:cBhvr>
                                      <p:to>
                                        <p:strVal val="visible"/>
                                      </p:to>
                                    </p:set>
                                    <p:animEffect filter="fade" transition="in">
                                      <p:cBhvr>
                                        <p:cTn dur="2000"/>
                                        <p:tgtEl>
                                          <p:spTgt spid="636"/>
                                        </p:tgtEl>
                                      </p:cBhvr>
                                    </p:animEffect>
                                  </p:childTnLst>
                                </p:cTn>
                              </p:par>
                              <p:par>
                                <p:cTn fill="hold" nodeType="withEffect" presetClass="entr" presetID="10" presetSubtype="0">
                                  <p:stCondLst>
                                    <p:cond delay="0"/>
                                  </p:stCondLst>
                                  <p:childTnLst>
                                    <p:set>
                                      <p:cBhvr>
                                        <p:cTn dur="1" fill="hold">
                                          <p:stCondLst>
                                            <p:cond delay="0"/>
                                          </p:stCondLst>
                                        </p:cTn>
                                        <p:tgtEl>
                                          <p:spTgt spid="635"/>
                                        </p:tgtEl>
                                        <p:attrNameLst>
                                          <p:attrName>style.visibility</p:attrName>
                                        </p:attrNameLst>
                                      </p:cBhvr>
                                      <p:to>
                                        <p:strVal val="visible"/>
                                      </p:to>
                                    </p:set>
                                    <p:animEffect filter="fade" transition="in">
                                      <p:cBhvr>
                                        <p:cTn dur="2000"/>
                                        <p:tgtEl>
                                          <p:spTgt spid="635"/>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xit" presetID="1" presetSubtype="0">
                                  <p:stCondLst>
                                    <p:cond delay="0"/>
                                  </p:stCondLst>
                                  <p:childTnLst>
                                    <p:set>
                                      <p:cBhvr>
                                        <p:cTn dur="1" fill="hold">
                                          <p:stCondLst>
                                            <p:cond delay="1"/>
                                          </p:stCondLst>
                                        </p:cTn>
                                        <p:tgtEl>
                                          <p:spTgt spid="636"/>
                                        </p:tgtEl>
                                        <p:attrNameLst>
                                          <p:attrName>style.visibility</p:attrName>
                                        </p:attrNameLst>
                                      </p:cBhvr>
                                      <p:to>
                                        <p:strVal val="hidden"/>
                                      </p:to>
                                    </p:set>
                                  </p:childTnLst>
                                </p:cTn>
                              </p:par>
                              <p:par>
                                <p:cTn fill="hold" nodeType="withEffect" presetClass="exit" presetID="1" presetSubtype="0">
                                  <p:stCondLst>
                                    <p:cond delay="0"/>
                                  </p:stCondLst>
                                  <p:childTnLst>
                                    <p:set>
                                      <p:cBhvr>
                                        <p:cTn dur="1" fill="hold">
                                          <p:stCondLst>
                                            <p:cond delay="1"/>
                                          </p:stCondLst>
                                        </p:cTn>
                                        <p:tgtEl>
                                          <p:spTgt spid="634"/>
                                        </p:tgtEl>
                                        <p:attrNameLst>
                                          <p:attrName>style.visibility</p:attrName>
                                        </p:attrNameLst>
                                      </p:cBhvr>
                                      <p:to>
                                        <p:strVal val="hidden"/>
                                      </p:to>
                                    </p:set>
                                  </p:childTnLst>
                                </p:cTn>
                              </p:par>
                              <p:par>
                                <p:cTn fill="hold" nodeType="withEffect" presetClass="exit" presetID="1" presetSubtype="0">
                                  <p:stCondLst>
                                    <p:cond delay="0"/>
                                  </p:stCondLst>
                                  <p:childTnLst>
                                    <p:set>
                                      <p:cBhvr>
                                        <p:cTn dur="1" fill="hold">
                                          <p:stCondLst>
                                            <p:cond delay="1"/>
                                          </p:stCondLst>
                                        </p:cTn>
                                        <p:tgtEl>
                                          <p:spTgt spid="635"/>
                                        </p:tgtEl>
                                        <p:attrNameLst>
                                          <p:attrName>style.visibility</p:attrName>
                                        </p:attrNameLst>
                                      </p:cBhvr>
                                      <p:to>
                                        <p:strVal val="hidden"/>
                                      </p:to>
                                    </p:set>
                                  </p:childTnLst>
                                </p:cTn>
                              </p:par>
                              <p:par>
                                <p:cTn fill="hold" nodeType="withEffect" presetClass="entr" presetID="10" presetSubtype="0">
                                  <p:stCondLst>
                                    <p:cond delay="0"/>
                                  </p:stCondLst>
                                  <p:childTnLst>
                                    <p:set>
                                      <p:cBhvr>
                                        <p:cTn dur="1" fill="hold">
                                          <p:stCondLst>
                                            <p:cond delay="0"/>
                                          </p:stCondLst>
                                        </p:cTn>
                                        <p:tgtEl>
                                          <p:spTgt spid="637"/>
                                        </p:tgtEl>
                                        <p:attrNameLst>
                                          <p:attrName>style.visibility</p:attrName>
                                        </p:attrNameLst>
                                      </p:cBhvr>
                                      <p:to>
                                        <p:strVal val="visible"/>
                                      </p:to>
                                    </p:set>
                                    <p:animEffect filter="fade" transition="in">
                                      <p:cBhvr>
                                        <p:cTn dur="2000"/>
                                        <p:tgtEl>
                                          <p:spTgt spid="63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2" name="Shape 352"/>
        <p:cNvGrpSpPr/>
        <p:nvPr/>
      </p:nvGrpSpPr>
      <p:grpSpPr>
        <a:xfrm>
          <a:off x="0" y="0"/>
          <a:ext cx="0" cy="0"/>
          <a:chOff x="0" y="0"/>
          <a:chExt cx="0" cy="0"/>
        </a:xfrm>
      </p:grpSpPr>
      <p:sp>
        <p:nvSpPr>
          <p:cNvPr id="353" name="Google Shape;353;p74"/>
          <p:cNvSpPr txBox="1"/>
          <p:nvPr/>
        </p:nvSpPr>
        <p:spPr>
          <a:xfrm>
            <a:off x="137444" y="1069308"/>
            <a:ext cx="8869200" cy="3117000"/>
          </a:xfrm>
          <a:prstGeom prst="rect">
            <a:avLst/>
          </a:prstGeom>
          <a:noFill/>
          <a:ln>
            <a:noFill/>
          </a:ln>
        </p:spPr>
        <p:txBody>
          <a:bodyPr anchorCtr="0" anchor="t" bIns="34275" lIns="68575" spcFirstLastPara="1" rIns="68575" wrap="square" tIns="34275">
            <a:spAutoFit/>
          </a:bodyPr>
          <a:lstStyle/>
          <a:p>
            <a:pPr indent="-254000" lvl="0" marL="254000" marR="0" rtl="0" algn="l">
              <a:lnSpc>
                <a:spcPct val="100000"/>
              </a:lnSpc>
              <a:spcBef>
                <a:spcPts val="0"/>
              </a:spcBef>
              <a:spcAft>
                <a:spcPts val="0"/>
              </a:spcAft>
              <a:buClr>
                <a:srgbClr val="000000"/>
              </a:buClr>
              <a:buSzPts val="1800"/>
              <a:buFont typeface="Arial"/>
              <a:buChar char="•"/>
            </a:pPr>
            <a:r>
              <a:rPr b="0" i="0" lang="en" sz="1800" u="none" cap="none" strike="noStrike">
                <a:solidFill>
                  <a:schemeClr val="dk1"/>
                </a:solidFill>
                <a:latin typeface="Calibri"/>
                <a:ea typeface="Calibri"/>
                <a:cs typeface="Calibri"/>
                <a:sym typeface="Calibri"/>
              </a:rPr>
              <a:t>Describe the foundational purpose and current perspectives of dissemination and implementation science. </a:t>
            </a:r>
            <a:endParaRPr sz="1100"/>
          </a:p>
          <a:p>
            <a:pPr indent="-139700" lvl="0" marL="25400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a:p>
            <a:pPr indent="-254000" lvl="0" marL="254000" marR="0" rtl="0" algn="l">
              <a:lnSpc>
                <a:spcPct val="100000"/>
              </a:lnSpc>
              <a:spcBef>
                <a:spcPts val="0"/>
              </a:spcBef>
              <a:spcAft>
                <a:spcPts val="0"/>
              </a:spcAft>
              <a:buClr>
                <a:srgbClr val="000000"/>
              </a:buClr>
              <a:buSzPts val="1800"/>
              <a:buFont typeface="Arial"/>
              <a:buChar char="•"/>
            </a:pPr>
            <a:r>
              <a:rPr b="0" i="0" lang="en" sz="1800" u="none" cap="none" strike="noStrike">
                <a:solidFill>
                  <a:schemeClr val="dk1"/>
                </a:solidFill>
                <a:latin typeface="Calibri"/>
                <a:ea typeface="Calibri"/>
                <a:cs typeface="Calibri"/>
                <a:sym typeface="Calibri"/>
              </a:rPr>
              <a:t>Recognize the significance of dissemination and implementation research in healthcare and community settings to advancing public health.  </a:t>
            </a:r>
            <a:endParaRPr sz="1100"/>
          </a:p>
          <a:p>
            <a:pPr indent="-139700" lvl="0" marL="25400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a:p>
            <a:pPr indent="-254000" lvl="0" marL="254000" marR="0" rtl="0" algn="l">
              <a:lnSpc>
                <a:spcPct val="100000"/>
              </a:lnSpc>
              <a:spcBef>
                <a:spcPts val="0"/>
              </a:spcBef>
              <a:spcAft>
                <a:spcPts val="0"/>
              </a:spcAft>
              <a:buClr>
                <a:srgbClr val="000000"/>
              </a:buClr>
              <a:buSzPts val="1800"/>
              <a:buFont typeface="Arial"/>
              <a:buChar char="•"/>
            </a:pPr>
            <a:r>
              <a:rPr b="0" i="0" lang="en" sz="1800" u="none" cap="none" strike="noStrike">
                <a:solidFill>
                  <a:schemeClr val="dk1"/>
                </a:solidFill>
                <a:latin typeface="Calibri"/>
                <a:ea typeface="Calibri"/>
                <a:cs typeface="Calibri"/>
                <a:sym typeface="Calibri"/>
              </a:rPr>
              <a:t>Develop familiarity of implementation frameworks and key terminology for applications to public health research and practice.</a:t>
            </a:r>
            <a:endParaRPr sz="1100"/>
          </a:p>
          <a:p>
            <a:pPr indent="-139700" lvl="0" marL="25400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a:p>
            <a:pPr indent="-254000" lvl="0" marL="254000" marR="0" rtl="0" algn="l">
              <a:lnSpc>
                <a:spcPct val="100000"/>
              </a:lnSpc>
              <a:spcBef>
                <a:spcPts val="0"/>
              </a:spcBef>
              <a:spcAft>
                <a:spcPts val="0"/>
              </a:spcAft>
              <a:buClr>
                <a:srgbClr val="000000"/>
              </a:buClr>
              <a:buSzPts val="1800"/>
              <a:buFont typeface="Arial"/>
              <a:buChar char="•"/>
            </a:pPr>
            <a:r>
              <a:rPr b="0" i="0" lang="en" sz="1800" u="none" cap="none" strike="noStrike">
                <a:solidFill>
                  <a:schemeClr val="dk1"/>
                </a:solidFill>
                <a:latin typeface="Calibri"/>
                <a:ea typeface="Calibri"/>
                <a:cs typeface="Calibri"/>
                <a:sym typeface="Calibri"/>
              </a:rPr>
              <a:t>Evaluate the evidence-base of effective interventions and policies and implementation strategies available for implementation interventions.</a:t>
            </a:r>
            <a:endParaRPr sz="1100"/>
          </a:p>
        </p:txBody>
      </p:sp>
      <p:sp>
        <p:nvSpPr>
          <p:cNvPr id="354" name="Google Shape;354;p74"/>
          <p:cNvSpPr/>
          <p:nvPr/>
        </p:nvSpPr>
        <p:spPr>
          <a:xfrm>
            <a:off x="315083" y="253557"/>
            <a:ext cx="5823600" cy="4464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3000"/>
              <a:buFont typeface="Arial"/>
              <a:buNone/>
            </a:pPr>
            <a:r>
              <a:rPr b="0" i="0" lang="en" sz="3000" u="none" cap="none" strike="noStrike">
                <a:solidFill>
                  <a:schemeClr val="dk1"/>
                </a:solidFill>
                <a:latin typeface="Calibri"/>
                <a:ea typeface="Calibri"/>
                <a:cs typeface="Calibri"/>
                <a:sym typeface="Calibri"/>
              </a:rPr>
              <a:t>Module 1 Goals</a:t>
            </a:r>
            <a:endParaRPr b="0" i="0" sz="1100" u="none" cap="none" strike="noStrike">
              <a:solidFill>
                <a:srgbClr val="000000"/>
              </a:solidFill>
              <a:latin typeface="Calibri"/>
              <a:ea typeface="Calibri"/>
              <a:cs typeface="Calibri"/>
              <a:sym typeface="Calibri"/>
            </a:endParaRPr>
          </a:p>
        </p:txBody>
      </p:sp>
      <p:pic>
        <p:nvPicPr>
          <p:cNvPr descr="A close-up of a logo&#10;&#10;Description automatically generated" id="355" name="Google Shape;355;p74"/>
          <p:cNvPicPr preferRelativeResize="0"/>
          <p:nvPr/>
        </p:nvPicPr>
        <p:blipFill rotWithShape="1">
          <a:blip r:embed="rId3">
            <a:alphaModFix/>
          </a:blip>
          <a:srcRect b="0" l="0" r="0" t="0"/>
          <a:stretch/>
        </p:blipFill>
        <p:spPr>
          <a:xfrm>
            <a:off x="6578600" y="135726"/>
            <a:ext cx="2565400" cy="748907"/>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42" name="Shape 642"/>
        <p:cNvGrpSpPr/>
        <p:nvPr/>
      </p:nvGrpSpPr>
      <p:grpSpPr>
        <a:xfrm>
          <a:off x="0" y="0"/>
          <a:ext cx="0" cy="0"/>
          <a:chOff x="0" y="0"/>
          <a:chExt cx="0" cy="0"/>
        </a:xfrm>
      </p:grpSpPr>
      <p:sp>
        <p:nvSpPr>
          <p:cNvPr id="643" name="Google Shape;643;p92"/>
          <p:cNvSpPr txBox="1"/>
          <p:nvPr>
            <p:ph type="title"/>
          </p:nvPr>
        </p:nvSpPr>
        <p:spPr>
          <a:xfrm>
            <a:off x="210638" y="486362"/>
            <a:ext cx="6205500" cy="628200"/>
          </a:xfrm>
          <a:prstGeom prst="rect">
            <a:avLst/>
          </a:prstGeom>
          <a:noFill/>
          <a:ln>
            <a:noFill/>
          </a:ln>
        </p:spPr>
        <p:txBody>
          <a:bodyPr anchorCtr="0" anchor="ctr" bIns="34275" lIns="68575" spcFirstLastPara="1" rIns="68575" wrap="square" tIns="34275">
            <a:normAutofit fontScale="90000"/>
          </a:bodyPr>
          <a:lstStyle/>
          <a:p>
            <a:pPr indent="0" lvl="0" marL="0" rtl="0" algn="l">
              <a:lnSpc>
                <a:spcPct val="90000"/>
              </a:lnSpc>
              <a:spcBef>
                <a:spcPts val="0"/>
              </a:spcBef>
              <a:spcAft>
                <a:spcPts val="0"/>
              </a:spcAft>
              <a:buSzPct val="137500"/>
              <a:buNone/>
            </a:pPr>
            <a:r>
              <a:rPr lang="en" sz="2400"/>
              <a:t>Time to Translation of Evidence-Based Practices in Cancer Control</a:t>
            </a:r>
            <a:br>
              <a:rPr lang="en"/>
            </a:br>
            <a:br>
              <a:rPr lang="en"/>
            </a:br>
            <a:endParaRPr>
              <a:highlight>
                <a:srgbClr val="FFFF00"/>
              </a:highlight>
            </a:endParaRPr>
          </a:p>
        </p:txBody>
      </p:sp>
      <p:pic>
        <p:nvPicPr>
          <p:cNvPr id="644" name="Google Shape;644;p92"/>
          <p:cNvPicPr preferRelativeResize="0"/>
          <p:nvPr/>
        </p:nvPicPr>
        <p:blipFill rotWithShape="1">
          <a:blip r:embed="rId3">
            <a:alphaModFix/>
          </a:blip>
          <a:srcRect b="0" l="0" r="0" t="0"/>
          <a:stretch/>
        </p:blipFill>
        <p:spPr>
          <a:xfrm>
            <a:off x="1700727" y="863318"/>
            <a:ext cx="6414572" cy="3989468"/>
          </a:xfrm>
          <a:prstGeom prst="rect">
            <a:avLst/>
          </a:prstGeom>
          <a:noFill/>
          <a:ln>
            <a:noFill/>
          </a:ln>
        </p:spPr>
      </p:pic>
      <p:pic>
        <p:nvPicPr>
          <p:cNvPr descr="A close-up of a logo&#10;&#10;Description automatically generated" id="645" name="Google Shape;645;p92"/>
          <p:cNvPicPr preferRelativeResize="0"/>
          <p:nvPr/>
        </p:nvPicPr>
        <p:blipFill rotWithShape="1">
          <a:blip r:embed="rId4">
            <a:alphaModFix/>
          </a:blip>
          <a:srcRect b="0" l="0" r="0" t="0"/>
          <a:stretch/>
        </p:blipFill>
        <p:spPr>
          <a:xfrm>
            <a:off x="6578600" y="135726"/>
            <a:ext cx="2565400" cy="748907"/>
          </a:xfrm>
          <a:prstGeom prst="rect">
            <a:avLst/>
          </a:prstGeom>
          <a:noFill/>
          <a:ln>
            <a:noFill/>
          </a:ln>
        </p:spPr>
      </p:pic>
      <p:sp>
        <p:nvSpPr>
          <p:cNvPr id="646" name="Google Shape;646;p92"/>
          <p:cNvSpPr/>
          <p:nvPr/>
        </p:nvSpPr>
        <p:spPr>
          <a:xfrm>
            <a:off x="8757965" y="890060"/>
            <a:ext cx="350700" cy="448800"/>
          </a:xfrm>
          <a:prstGeom prst="rect">
            <a:avLst/>
          </a:prstGeom>
          <a:solidFill>
            <a:schemeClr val="lt1"/>
          </a:solidFill>
          <a:ln cap="flat" cmpd="sng" w="19050">
            <a:solidFill>
              <a:schemeClr val="lt1"/>
            </a:solidFill>
            <a:prstDash val="solid"/>
            <a:round/>
            <a:headEnd len="sm" w="sm" type="none"/>
            <a:tailEnd len="sm" w="sm" type="none"/>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None/>
            </a:pPr>
            <a:r>
              <a:t/>
            </a:r>
            <a:endParaRPr b="0" i="0" sz="1100" u="none" cap="none" strike="noStrike">
              <a:solidFill>
                <a:schemeClr val="lt1"/>
              </a:solidFill>
              <a:latin typeface="Arial"/>
              <a:ea typeface="Arial"/>
              <a:cs typeface="Arial"/>
              <a:sym typeface="Arial"/>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50" name="Shape 650"/>
        <p:cNvGrpSpPr/>
        <p:nvPr/>
      </p:nvGrpSpPr>
      <p:grpSpPr>
        <a:xfrm>
          <a:off x="0" y="0"/>
          <a:ext cx="0" cy="0"/>
          <a:chOff x="0" y="0"/>
          <a:chExt cx="0" cy="0"/>
        </a:xfrm>
      </p:grpSpPr>
      <p:pic>
        <p:nvPicPr>
          <p:cNvPr descr="Graph showing the translational research continuum and the level of real-world relevance for each phase." id="651" name="Google Shape;651;p93"/>
          <p:cNvPicPr preferRelativeResize="0"/>
          <p:nvPr/>
        </p:nvPicPr>
        <p:blipFill rotWithShape="1">
          <a:blip r:embed="rId3">
            <a:alphaModFix/>
          </a:blip>
          <a:srcRect b="0" l="0" r="0" t="0"/>
          <a:stretch/>
        </p:blipFill>
        <p:spPr>
          <a:xfrm>
            <a:off x="881210" y="346278"/>
            <a:ext cx="6943450" cy="4638275"/>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55" name="Shape 655"/>
        <p:cNvGrpSpPr/>
        <p:nvPr/>
      </p:nvGrpSpPr>
      <p:grpSpPr>
        <a:xfrm>
          <a:off x="0" y="0"/>
          <a:ext cx="0" cy="0"/>
          <a:chOff x="0" y="0"/>
          <a:chExt cx="0" cy="0"/>
        </a:xfrm>
      </p:grpSpPr>
      <p:pic>
        <p:nvPicPr>
          <p:cNvPr id="656" name="Google Shape;656;p94"/>
          <p:cNvPicPr preferRelativeResize="0"/>
          <p:nvPr/>
        </p:nvPicPr>
        <p:blipFill rotWithShape="1">
          <a:blip r:embed="rId3">
            <a:alphaModFix/>
          </a:blip>
          <a:srcRect b="0" l="0" r="0" t="0"/>
          <a:stretch/>
        </p:blipFill>
        <p:spPr>
          <a:xfrm>
            <a:off x="98136" y="319674"/>
            <a:ext cx="3653594" cy="4485583"/>
          </a:xfrm>
          <a:prstGeom prst="rect">
            <a:avLst/>
          </a:prstGeom>
          <a:noFill/>
          <a:ln>
            <a:noFill/>
          </a:ln>
        </p:spPr>
      </p:pic>
      <p:sp>
        <p:nvSpPr>
          <p:cNvPr id="657" name="Google Shape;657;p94"/>
          <p:cNvSpPr txBox="1"/>
          <p:nvPr/>
        </p:nvSpPr>
        <p:spPr>
          <a:xfrm>
            <a:off x="4268544" y="419248"/>
            <a:ext cx="2851800" cy="500100"/>
          </a:xfrm>
          <a:prstGeom prst="rect">
            <a:avLst/>
          </a:prstGeom>
          <a:noFill/>
          <a:ln>
            <a:noFill/>
          </a:ln>
        </p:spPr>
        <p:txBody>
          <a:bodyPr anchorCtr="0" anchor="t" bIns="34275" lIns="68575" spcFirstLastPara="1" rIns="68575" wrap="square" tIns="34275">
            <a:spAutoFit/>
          </a:bodyPr>
          <a:lstStyle/>
          <a:p>
            <a:pPr indent="0" lvl="0" marL="0" marR="0" rtl="0" algn="l">
              <a:lnSpc>
                <a:spcPct val="100000"/>
              </a:lnSpc>
              <a:spcBef>
                <a:spcPts val="0"/>
              </a:spcBef>
              <a:spcAft>
                <a:spcPts val="0"/>
              </a:spcAft>
              <a:buNone/>
            </a:pPr>
            <a:r>
              <a:rPr b="0" i="1" lang="en" sz="1400" u="none" cap="none" strike="noStrike">
                <a:solidFill>
                  <a:srgbClr val="000000"/>
                </a:solidFill>
                <a:latin typeface="Arial"/>
                <a:ea typeface="Arial"/>
                <a:cs typeface="Arial"/>
                <a:sym typeface="Arial"/>
              </a:rPr>
              <a:t>Are innovations addressing or exacerbating disparities?  </a:t>
            </a:r>
            <a:endParaRPr sz="1100"/>
          </a:p>
        </p:txBody>
      </p:sp>
      <p:sp>
        <p:nvSpPr>
          <p:cNvPr id="658" name="Google Shape;658;p94"/>
          <p:cNvSpPr txBox="1"/>
          <p:nvPr/>
        </p:nvSpPr>
        <p:spPr>
          <a:xfrm>
            <a:off x="4236469" y="2395789"/>
            <a:ext cx="2795100" cy="931200"/>
          </a:xfrm>
          <a:prstGeom prst="rect">
            <a:avLst/>
          </a:prstGeom>
          <a:noFill/>
          <a:ln>
            <a:noFill/>
          </a:ln>
        </p:spPr>
        <p:txBody>
          <a:bodyPr anchorCtr="0" anchor="t" bIns="34275" lIns="68575" spcFirstLastPara="1" rIns="68575" wrap="square" tIns="34275">
            <a:spAutoFit/>
          </a:bodyPr>
          <a:lstStyle/>
          <a:p>
            <a:pPr indent="0" lvl="0" marL="0" marR="0" rtl="0" algn="l">
              <a:lnSpc>
                <a:spcPct val="100000"/>
              </a:lnSpc>
              <a:spcBef>
                <a:spcPts val="0"/>
              </a:spcBef>
              <a:spcAft>
                <a:spcPts val="0"/>
              </a:spcAft>
              <a:buNone/>
            </a:pPr>
            <a:r>
              <a:rPr b="0" i="1" lang="en" sz="1400" u="none" cap="none" strike="noStrike">
                <a:solidFill>
                  <a:srgbClr val="000000"/>
                </a:solidFill>
                <a:latin typeface="Arial"/>
                <a:ea typeface="Arial"/>
                <a:cs typeface="Arial"/>
                <a:sym typeface="Arial"/>
              </a:rPr>
              <a:t>What are culturally, historically, and contextually appropriate strategies for people/places do the thing? </a:t>
            </a:r>
            <a:endParaRPr sz="1100"/>
          </a:p>
        </p:txBody>
      </p:sp>
      <p:sp>
        <p:nvSpPr>
          <p:cNvPr id="659" name="Google Shape;659;p94"/>
          <p:cNvSpPr txBox="1"/>
          <p:nvPr/>
        </p:nvSpPr>
        <p:spPr>
          <a:xfrm>
            <a:off x="4236469" y="3397385"/>
            <a:ext cx="2916000" cy="715800"/>
          </a:xfrm>
          <a:prstGeom prst="rect">
            <a:avLst/>
          </a:prstGeom>
          <a:noFill/>
          <a:ln>
            <a:noFill/>
          </a:ln>
        </p:spPr>
        <p:txBody>
          <a:bodyPr anchorCtr="0" anchor="t" bIns="34275" lIns="68575" spcFirstLastPara="1" rIns="68575" wrap="square" tIns="34275">
            <a:spAutoFit/>
          </a:bodyPr>
          <a:lstStyle/>
          <a:p>
            <a:pPr indent="0" lvl="0" marL="0" marR="0" rtl="0" algn="l">
              <a:lnSpc>
                <a:spcPct val="100000"/>
              </a:lnSpc>
              <a:spcBef>
                <a:spcPts val="0"/>
              </a:spcBef>
              <a:spcAft>
                <a:spcPts val="0"/>
              </a:spcAft>
              <a:buNone/>
            </a:pPr>
            <a:r>
              <a:rPr b="0" i="1" lang="en" sz="1400" u="none" cap="none" strike="noStrike">
                <a:solidFill>
                  <a:srgbClr val="000000"/>
                </a:solidFill>
                <a:latin typeface="Arial"/>
                <a:ea typeface="Arial"/>
                <a:cs typeface="Arial"/>
                <a:sym typeface="Arial"/>
              </a:rPr>
              <a:t>How much and how well was the innovation implemented? Who benefits? </a:t>
            </a:r>
            <a:endParaRPr sz="1100"/>
          </a:p>
        </p:txBody>
      </p:sp>
      <p:sp>
        <p:nvSpPr>
          <p:cNvPr id="660" name="Google Shape;660;p94"/>
          <p:cNvSpPr txBox="1"/>
          <p:nvPr/>
        </p:nvSpPr>
        <p:spPr>
          <a:xfrm>
            <a:off x="4205160" y="1095793"/>
            <a:ext cx="3009000" cy="500100"/>
          </a:xfrm>
          <a:prstGeom prst="rect">
            <a:avLst/>
          </a:prstGeom>
          <a:noFill/>
          <a:ln>
            <a:noFill/>
          </a:ln>
        </p:spPr>
        <p:txBody>
          <a:bodyPr anchorCtr="0" anchor="t" bIns="34275" lIns="68575" spcFirstLastPara="1" rIns="68575" wrap="square" tIns="34275">
            <a:spAutoFit/>
          </a:bodyPr>
          <a:lstStyle/>
          <a:p>
            <a:pPr indent="0" lvl="0" marL="0" marR="0" rtl="0" algn="l">
              <a:lnSpc>
                <a:spcPct val="100000"/>
              </a:lnSpc>
              <a:spcBef>
                <a:spcPts val="0"/>
              </a:spcBef>
              <a:spcAft>
                <a:spcPts val="0"/>
              </a:spcAft>
              <a:buNone/>
            </a:pPr>
            <a:r>
              <a:rPr b="0" i="1" lang="en" sz="1400" u="none" cap="none" strike="noStrike">
                <a:solidFill>
                  <a:srgbClr val="000000"/>
                </a:solidFill>
                <a:latin typeface="Arial"/>
                <a:ea typeface="Arial"/>
                <a:cs typeface="Arial"/>
                <a:sym typeface="Arial"/>
              </a:rPr>
              <a:t> Are there inequalities that are part of the context creating barriers?</a:t>
            </a:r>
            <a:endParaRPr sz="1100"/>
          </a:p>
        </p:txBody>
      </p:sp>
      <p:sp>
        <p:nvSpPr>
          <p:cNvPr id="661" name="Google Shape;661;p94"/>
          <p:cNvSpPr txBox="1"/>
          <p:nvPr/>
        </p:nvSpPr>
        <p:spPr>
          <a:xfrm>
            <a:off x="4184474" y="4204733"/>
            <a:ext cx="2967900" cy="500100"/>
          </a:xfrm>
          <a:prstGeom prst="rect">
            <a:avLst/>
          </a:prstGeom>
          <a:noFill/>
          <a:ln>
            <a:noFill/>
          </a:ln>
        </p:spPr>
        <p:txBody>
          <a:bodyPr anchorCtr="0" anchor="t" bIns="34275" lIns="68575" spcFirstLastPara="1" rIns="68575" wrap="square" tIns="34275">
            <a:spAutoFit/>
          </a:bodyPr>
          <a:lstStyle/>
          <a:p>
            <a:pPr indent="0" lvl="0" marL="0" marR="0" rtl="0" algn="l">
              <a:lnSpc>
                <a:spcPct val="100000"/>
              </a:lnSpc>
              <a:spcBef>
                <a:spcPts val="0"/>
              </a:spcBef>
              <a:spcAft>
                <a:spcPts val="0"/>
              </a:spcAft>
              <a:buNone/>
            </a:pPr>
            <a:r>
              <a:rPr b="0" i="1" lang="en" sz="1400" u="none" cap="none" strike="noStrike">
                <a:solidFill>
                  <a:srgbClr val="000000"/>
                </a:solidFill>
                <a:latin typeface="Arial"/>
                <a:ea typeface="Arial"/>
                <a:cs typeface="Arial"/>
                <a:sym typeface="Arial"/>
              </a:rPr>
              <a:t>Evaluation of Disparities and Equity based on common definitions</a:t>
            </a:r>
            <a:endParaRPr sz="1100"/>
          </a:p>
        </p:txBody>
      </p:sp>
      <p:sp>
        <p:nvSpPr>
          <p:cNvPr id="662" name="Google Shape;662;p94"/>
          <p:cNvSpPr txBox="1"/>
          <p:nvPr/>
        </p:nvSpPr>
        <p:spPr>
          <a:xfrm>
            <a:off x="4231154" y="1803079"/>
            <a:ext cx="2795100" cy="500100"/>
          </a:xfrm>
          <a:prstGeom prst="rect">
            <a:avLst/>
          </a:prstGeom>
          <a:noFill/>
          <a:ln>
            <a:noFill/>
          </a:ln>
        </p:spPr>
        <p:txBody>
          <a:bodyPr anchorCtr="0" anchor="t" bIns="34275" lIns="68575" spcFirstLastPara="1" rIns="68575" wrap="square" tIns="34275">
            <a:spAutoFit/>
          </a:bodyPr>
          <a:lstStyle/>
          <a:p>
            <a:pPr indent="0" lvl="0" marL="0" marR="0" rtl="0" algn="l">
              <a:lnSpc>
                <a:spcPct val="100000"/>
              </a:lnSpc>
              <a:spcBef>
                <a:spcPts val="0"/>
              </a:spcBef>
              <a:spcAft>
                <a:spcPts val="0"/>
              </a:spcAft>
              <a:buNone/>
            </a:pPr>
            <a:r>
              <a:rPr b="0" i="1" lang="en" sz="1400" u="none" cap="none" strike="noStrike">
                <a:solidFill>
                  <a:srgbClr val="000000"/>
                </a:solidFill>
                <a:latin typeface="Arial"/>
                <a:ea typeface="Arial"/>
                <a:cs typeface="Arial"/>
                <a:sym typeface="Arial"/>
              </a:rPr>
              <a:t>Are there opportunities to engage key Community Partners?</a:t>
            </a:r>
            <a:endParaRPr sz="1100"/>
          </a:p>
        </p:txBody>
      </p:sp>
      <p:sp>
        <p:nvSpPr>
          <p:cNvPr id="663" name="Google Shape;663;p94"/>
          <p:cNvSpPr/>
          <p:nvPr/>
        </p:nvSpPr>
        <p:spPr>
          <a:xfrm>
            <a:off x="6928646" y="542051"/>
            <a:ext cx="296100" cy="4341300"/>
          </a:xfrm>
          <a:prstGeom prst="rightBrace">
            <a:avLst>
              <a:gd fmla="val 8333" name="adj1"/>
              <a:gd fmla="val 50000" name="adj2"/>
            </a:avLst>
          </a:prstGeom>
          <a:noFill/>
          <a:ln cap="flat" cmpd="sng" w="19050">
            <a:solidFill>
              <a:schemeClr val="accent1"/>
            </a:solidFill>
            <a:prstDash val="solid"/>
            <a:round/>
            <a:headEnd len="sm" w="sm" type="none"/>
            <a:tailEnd len="sm" w="sm" type="none"/>
          </a:ln>
          <a:effectLst>
            <a:outerShdw blurRad="30000" rotWithShape="0" dir="5400000" dist="15000">
              <a:srgbClr val="000000">
                <a:alpha val="37650"/>
              </a:srgbClr>
            </a:outerShdw>
          </a:effectLst>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None/>
            </a:pPr>
            <a:r>
              <a:t/>
            </a:r>
            <a:endParaRPr b="0" i="0" sz="1800" u="none" cap="none" strike="noStrike">
              <a:solidFill>
                <a:schemeClr val="dk1"/>
              </a:solidFill>
              <a:latin typeface="Arial"/>
              <a:ea typeface="Arial"/>
              <a:cs typeface="Arial"/>
              <a:sym typeface="Arial"/>
            </a:endParaRPr>
          </a:p>
        </p:txBody>
      </p:sp>
      <p:sp>
        <p:nvSpPr>
          <p:cNvPr id="664" name="Google Shape;664;p94"/>
          <p:cNvSpPr txBox="1"/>
          <p:nvPr/>
        </p:nvSpPr>
        <p:spPr>
          <a:xfrm>
            <a:off x="7214061" y="1345910"/>
            <a:ext cx="1690200" cy="715800"/>
          </a:xfrm>
          <a:prstGeom prst="rect">
            <a:avLst/>
          </a:prstGeom>
          <a:noFill/>
          <a:ln>
            <a:noFill/>
          </a:ln>
        </p:spPr>
        <p:txBody>
          <a:bodyPr anchorCtr="0" anchor="t" bIns="34275" lIns="68575" spcFirstLastPara="1" rIns="68575" wrap="square" tIns="34275">
            <a:spAutoFit/>
          </a:bodyPr>
          <a:lstStyle/>
          <a:p>
            <a:pPr indent="0" lvl="0" marL="0" marR="0" rtl="0" algn="ctr">
              <a:lnSpc>
                <a:spcPct val="100000"/>
              </a:lnSpc>
              <a:spcBef>
                <a:spcPts val="0"/>
              </a:spcBef>
              <a:spcAft>
                <a:spcPts val="0"/>
              </a:spcAft>
              <a:buNone/>
            </a:pPr>
            <a:r>
              <a:rPr b="1" i="0" lang="en" sz="1400" u="none" cap="none" strike="noStrike">
                <a:solidFill>
                  <a:srgbClr val="2A5DA5"/>
                </a:solidFill>
                <a:latin typeface="Arial"/>
                <a:ea typeface="Arial"/>
                <a:cs typeface="Arial"/>
                <a:sym typeface="Arial"/>
              </a:rPr>
              <a:t>Equitable </a:t>
            </a:r>
            <a:br>
              <a:rPr b="1" i="0" lang="en" sz="1400" u="none" cap="none" strike="noStrike">
                <a:solidFill>
                  <a:srgbClr val="2A5DA5"/>
                </a:solidFill>
                <a:latin typeface="Arial"/>
                <a:ea typeface="Arial"/>
                <a:cs typeface="Arial"/>
                <a:sym typeface="Arial"/>
              </a:rPr>
            </a:br>
            <a:r>
              <a:rPr b="1" i="0" lang="en" sz="1400" u="none" cap="none" strike="noStrike">
                <a:solidFill>
                  <a:srgbClr val="2A5DA5"/>
                </a:solidFill>
                <a:latin typeface="Arial"/>
                <a:ea typeface="Arial"/>
                <a:cs typeface="Arial"/>
                <a:sym typeface="Arial"/>
              </a:rPr>
              <a:t>Implementation</a:t>
            </a:r>
            <a:br>
              <a:rPr b="1" i="0" lang="en" sz="1400" u="none" cap="none" strike="noStrike">
                <a:solidFill>
                  <a:srgbClr val="2A5DA5"/>
                </a:solidFill>
                <a:latin typeface="Arial"/>
                <a:ea typeface="Arial"/>
                <a:cs typeface="Arial"/>
                <a:sym typeface="Arial"/>
              </a:rPr>
            </a:br>
            <a:endParaRPr b="1" i="0" sz="1400" u="none" cap="none" strike="noStrike">
              <a:solidFill>
                <a:srgbClr val="2A5DA5"/>
              </a:solidFill>
              <a:latin typeface="Arial"/>
              <a:ea typeface="Arial"/>
              <a:cs typeface="Arial"/>
              <a:sym typeface="Arial"/>
            </a:endParaRPr>
          </a:p>
        </p:txBody>
      </p:sp>
      <p:sp>
        <p:nvSpPr>
          <p:cNvPr id="665" name="Google Shape;665;p94"/>
          <p:cNvSpPr txBox="1"/>
          <p:nvPr/>
        </p:nvSpPr>
        <p:spPr>
          <a:xfrm>
            <a:off x="7171188" y="1881405"/>
            <a:ext cx="1972800" cy="2270400"/>
          </a:xfrm>
          <a:prstGeom prst="rect">
            <a:avLst/>
          </a:prstGeom>
          <a:noFill/>
          <a:ln>
            <a:noFill/>
          </a:ln>
        </p:spPr>
        <p:txBody>
          <a:bodyPr anchorCtr="0" anchor="t" bIns="34275" lIns="68575" spcFirstLastPara="1" rIns="68575" wrap="square" tIns="34275">
            <a:spAutoFit/>
          </a:bodyPr>
          <a:lstStyle/>
          <a:p>
            <a:pPr indent="0" lvl="0" marL="0" marR="0" rtl="0" algn="l">
              <a:lnSpc>
                <a:spcPct val="100000"/>
              </a:lnSpc>
              <a:spcBef>
                <a:spcPts val="0"/>
              </a:spcBef>
              <a:spcAft>
                <a:spcPts val="0"/>
              </a:spcAft>
              <a:buNone/>
            </a:pPr>
            <a:r>
              <a:rPr b="0" i="1" lang="en" sz="1100" u="none" cap="none" strike="noStrike">
                <a:solidFill>
                  <a:srgbClr val="000000"/>
                </a:solidFill>
                <a:latin typeface="Arial"/>
                <a:ea typeface="Arial"/>
                <a:cs typeface="Arial"/>
                <a:sym typeface="Arial"/>
              </a:rPr>
              <a:t>“Equitable implementation</a:t>
            </a:r>
            <a:r>
              <a:rPr b="0" i="0" lang="en" sz="1100" u="none" cap="none" strike="noStrike">
                <a:solidFill>
                  <a:srgbClr val="000000"/>
                </a:solidFill>
                <a:latin typeface="Arial"/>
                <a:ea typeface="Arial"/>
                <a:cs typeface="Arial"/>
                <a:sym typeface="Arial"/>
              </a:rPr>
              <a:t> </a:t>
            </a:r>
            <a:endParaRPr sz="1100"/>
          </a:p>
          <a:p>
            <a:pPr indent="0" lvl="0" marL="0" marR="0" rtl="0" algn="l">
              <a:lnSpc>
                <a:spcPct val="100000"/>
              </a:lnSpc>
              <a:spcBef>
                <a:spcPts val="0"/>
              </a:spcBef>
              <a:spcAft>
                <a:spcPts val="0"/>
              </a:spcAft>
              <a:buNone/>
            </a:pPr>
            <a:r>
              <a:rPr b="0" i="0" lang="en" sz="1100" u="none" cap="none" strike="noStrike">
                <a:solidFill>
                  <a:srgbClr val="000000"/>
                </a:solidFill>
                <a:latin typeface="Arial"/>
                <a:ea typeface="Arial"/>
                <a:cs typeface="Arial"/>
                <a:sym typeface="Arial"/>
              </a:rPr>
              <a:t>occurs when </a:t>
            </a:r>
            <a:r>
              <a:rPr b="0" i="0" lang="en" sz="1100" u="none" cap="none" strike="noStrike">
                <a:solidFill>
                  <a:schemeClr val="dk2"/>
                </a:solidFill>
                <a:latin typeface="Arial"/>
                <a:ea typeface="Arial"/>
                <a:cs typeface="Arial"/>
                <a:sym typeface="Arial"/>
              </a:rPr>
              <a:t>strong equity components </a:t>
            </a:r>
            <a:r>
              <a:rPr b="0" i="0" lang="en" sz="1100" u="none" cap="none" strike="noStrike">
                <a:solidFill>
                  <a:srgbClr val="000000"/>
                </a:solidFill>
                <a:latin typeface="Arial"/>
                <a:ea typeface="Arial"/>
                <a:cs typeface="Arial"/>
                <a:sym typeface="Arial"/>
              </a:rPr>
              <a:t>(including explicit attention to the culture, history, values, and needs of the community) are </a:t>
            </a:r>
            <a:r>
              <a:rPr b="0" i="0" lang="en" sz="1100" u="none" cap="none" strike="noStrike">
                <a:solidFill>
                  <a:schemeClr val="dk2"/>
                </a:solidFill>
                <a:latin typeface="Arial"/>
                <a:ea typeface="Arial"/>
                <a:cs typeface="Arial"/>
                <a:sym typeface="Arial"/>
              </a:rPr>
              <a:t>integrated into the principles and tools of implementation science </a:t>
            </a:r>
            <a:r>
              <a:rPr b="0" i="0" lang="en" sz="1100" u="none" cap="none" strike="noStrike">
                <a:solidFill>
                  <a:srgbClr val="000000"/>
                </a:solidFill>
                <a:latin typeface="Arial"/>
                <a:ea typeface="Arial"/>
                <a:cs typeface="Arial"/>
                <a:sym typeface="Arial"/>
              </a:rPr>
              <a:t>to facilitate quality implementation of effective programs for a specific community or group of communities.”</a:t>
            </a:r>
            <a:endParaRPr sz="1100"/>
          </a:p>
        </p:txBody>
      </p:sp>
      <p:sp>
        <p:nvSpPr>
          <p:cNvPr id="666" name="Google Shape;666;p94"/>
          <p:cNvSpPr txBox="1"/>
          <p:nvPr/>
        </p:nvSpPr>
        <p:spPr>
          <a:xfrm>
            <a:off x="98136" y="2365871"/>
            <a:ext cx="6830700" cy="238500"/>
          </a:xfrm>
          <a:prstGeom prst="rect">
            <a:avLst/>
          </a:prstGeom>
          <a:noFill/>
          <a:ln cap="flat" cmpd="sng" w="19050">
            <a:solidFill>
              <a:schemeClr val="accent2"/>
            </a:solidFill>
            <a:prstDash val="solid"/>
            <a:round/>
            <a:headEnd len="sm" w="sm" type="none"/>
            <a:tailEnd len="sm" w="sm" type="none"/>
          </a:ln>
        </p:spPr>
        <p:txBody>
          <a:bodyPr anchorCtr="0" anchor="t" bIns="34275" lIns="68575" spcFirstLastPara="1" rIns="68575" wrap="square" tIns="34275">
            <a:spAutoFit/>
          </a:bodyPr>
          <a:lstStyle/>
          <a:p>
            <a:pPr indent="0" lvl="0" marL="0" marR="0" rtl="0" algn="l">
              <a:lnSpc>
                <a:spcPct val="100000"/>
              </a:lnSpc>
              <a:spcBef>
                <a:spcPts val="0"/>
              </a:spcBef>
              <a:spcAft>
                <a:spcPts val="0"/>
              </a:spcAft>
              <a:buNone/>
            </a:pPr>
            <a:r>
              <a:t/>
            </a:r>
            <a:endParaRPr b="0" i="0" sz="1100" u="none" cap="none" strike="noStrike">
              <a:solidFill>
                <a:schemeClr val="dk1"/>
              </a:solidFill>
              <a:latin typeface="Arial"/>
              <a:ea typeface="Arial"/>
              <a:cs typeface="Arial"/>
              <a:sym typeface="Arial"/>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666"/>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xit" presetID="1" presetSubtype="0">
                                  <p:stCondLst>
                                    <p:cond delay="0"/>
                                  </p:stCondLst>
                                  <p:childTnLst>
                                    <p:set>
                                      <p:cBhvr>
                                        <p:cTn dur="1" fill="hold">
                                          <p:stCondLst>
                                            <p:cond delay="1"/>
                                          </p:stCondLst>
                                        </p:cTn>
                                        <p:tgtEl>
                                          <p:spTgt spid="657"/>
                                        </p:tgtEl>
                                        <p:attrNameLst>
                                          <p:attrName>style.visibility</p:attrName>
                                        </p:attrNameLst>
                                      </p:cBhvr>
                                      <p:to>
                                        <p:strVal val="hidden"/>
                                      </p:to>
                                    </p:set>
                                  </p:childTnLst>
                                </p:cTn>
                              </p:par>
                              <p:par>
                                <p:cTn fill="hold" nodeType="withEffect" presetClass="exit" presetID="1" presetSubtype="0">
                                  <p:stCondLst>
                                    <p:cond delay="0"/>
                                  </p:stCondLst>
                                  <p:childTnLst>
                                    <p:set>
                                      <p:cBhvr>
                                        <p:cTn dur="1" fill="hold">
                                          <p:stCondLst>
                                            <p:cond delay="1"/>
                                          </p:stCondLst>
                                        </p:cTn>
                                        <p:tgtEl>
                                          <p:spTgt spid="660"/>
                                        </p:tgtEl>
                                        <p:attrNameLst>
                                          <p:attrName>style.visibility</p:attrName>
                                        </p:attrNameLst>
                                      </p:cBhvr>
                                      <p:to>
                                        <p:strVal val="hidden"/>
                                      </p:to>
                                    </p:set>
                                  </p:childTnLst>
                                </p:cTn>
                              </p:par>
                              <p:par>
                                <p:cTn fill="hold" nodeType="withEffect" presetClass="exit" presetID="1" presetSubtype="0">
                                  <p:stCondLst>
                                    <p:cond delay="0"/>
                                  </p:stCondLst>
                                  <p:childTnLst>
                                    <p:set>
                                      <p:cBhvr>
                                        <p:cTn dur="1" fill="hold">
                                          <p:stCondLst>
                                            <p:cond delay="1"/>
                                          </p:stCondLst>
                                        </p:cTn>
                                        <p:tgtEl>
                                          <p:spTgt spid="662"/>
                                        </p:tgtEl>
                                        <p:attrNameLst>
                                          <p:attrName>style.visibility</p:attrName>
                                        </p:attrNameLst>
                                      </p:cBhvr>
                                      <p:to>
                                        <p:strVal val="hidden"/>
                                      </p:to>
                                    </p:set>
                                  </p:childTnLst>
                                </p:cTn>
                              </p:par>
                              <p:par>
                                <p:cTn fill="hold" nodeType="withEffect" presetClass="exit" presetID="1" presetSubtype="0">
                                  <p:stCondLst>
                                    <p:cond delay="0"/>
                                  </p:stCondLst>
                                  <p:childTnLst>
                                    <p:set>
                                      <p:cBhvr>
                                        <p:cTn dur="1" fill="hold">
                                          <p:stCondLst>
                                            <p:cond delay="1"/>
                                          </p:stCondLst>
                                        </p:cTn>
                                        <p:tgtEl>
                                          <p:spTgt spid="659"/>
                                        </p:tgtEl>
                                        <p:attrNameLst>
                                          <p:attrName>style.visibility</p:attrName>
                                        </p:attrNameLst>
                                      </p:cBhvr>
                                      <p:to>
                                        <p:strVal val="hidden"/>
                                      </p:to>
                                    </p:set>
                                  </p:childTnLst>
                                </p:cTn>
                              </p:par>
                              <p:par>
                                <p:cTn fill="hold" nodeType="withEffect" presetClass="exit" presetID="1" presetSubtype="0">
                                  <p:stCondLst>
                                    <p:cond delay="0"/>
                                  </p:stCondLst>
                                  <p:childTnLst>
                                    <p:set>
                                      <p:cBhvr>
                                        <p:cTn dur="1" fill="hold">
                                          <p:stCondLst>
                                            <p:cond delay="1"/>
                                          </p:stCondLst>
                                        </p:cTn>
                                        <p:tgtEl>
                                          <p:spTgt spid="661"/>
                                        </p:tgtEl>
                                        <p:attrNameLst>
                                          <p:attrName>style.visibility</p:attrName>
                                        </p:attrNameLst>
                                      </p:cBhvr>
                                      <p:to>
                                        <p:strVal val="hidden"/>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70" name="Shape 670"/>
        <p:cNvGrpSpPr/>
        <p:nvPr/>
      </p:nvGrpSpPr>
      <p:grpSpPr>
        <a:xfrm>
          <a:off x="0" y="0"/>
          <a:ext cx="0" cy="0"/>
          <a:chOff x="0" y="0"/>
          <a:chExt cx="0" cy="0"/>
        </a:xfrm>
      </p:grpSpPr>
      <p:sp>
        <p:nvSpPr>
          <p:cNvPr id="671" name="Google Shape;671;p95"/>
          <p:cNvSpPr txBox="1"/>
          <p:nvPr/>
        </p:nvSpPr>
        <p:spPr>
          <a:xfrm>
            <a:off x="7312848" y="4629234"/>
            <a:ext cx="1598100" cy="346200"/>
          </a:xfrm>
          <a:prstGeom prst="rect">
            <a:avLst/>
          </a:prstGeom>
          <a:noFill/>
          <a:ln>
            <a:noFill/>
          </a:ln>
        </p:spPr>
        <p:txBody>
          <a:bodyPr anchorCtr="0" anchor="t" bIns="34275" lIns="68575" spcFirstLastPara="1" rIns="68575" wrap="square" tIns="34275">
            <a:spAutoFit/>
          </a:bodyPr>
          <a:lstStyle/>
          <a:p>
            <a:pPr indent="0" lvl="0" marL="0" marR="0" rtl="0" algn="l">
              <a:lnSpc>
                <a:spcPct val="100000"/>
              </a:lnSpc>
              <a:spcBef>
                <a:spcPts val="0"/>
              </a:spcBef>
              <a:spcAft>
                <a:spcPts val="0"/>
              </a:spcAft>
              <a:buNone/>
            </a:pPr>
            <a:r>
              <a:rPr b="0" i="0" lang="en" sz="900" u="none" cap="none" strike="noStrike">
                <a:solidFill>
                  <a:srgbClr val="000000"/>
                </a:solidFill>
                <a:latin typeface="Arial"/>
                <a:ea typeface="Arial"/>
                <a:cs typeface="Arial"/>
                <a:sym typeface="Arial"/>
              </a:rPr>
              <a:t>Slide credit: P Adsul, W. Norton</a:t>
            </a:r>
            <a:endParaRPr sz="1100"/>
          </a:p>
        </p:txBody>
      </p:sp>
      <p:sp>
        <p:nvSpPr>
          <p:cNvPr id="672" name="Google Shape;672;p95"/>
          <p:cNvSpPr txBox="1"/>
          <p:nvPr/>
        </p:nvSpPr>
        <p:spPr>
          <a:xfrm>
            <a:off x="7372793" y="4324434"/>
            <a:ext cx="1598100" cy="346200"/>
          </a:xfrm>
          <a:prstGeom prst="rect">
            <a:avLst/>
          </a:prstGeom>
          <a:noFill/>
          <a:ln>
            <a:noFill/>
          </a:ln>
        </p:spPr>
        <p:txBody>
          <a:bodyPr anchorCtr="0" anchor="t" bIns="34275" lIns="68575" spcFirstLastPara="1" rIns="68575" wrap="square" tIns="34275">
            <a:spAutoFit/>
          </a:bodyPr>
          <a:lstStyle/>
          <a:p>
            <a:pPr indent="0" lvl="0" marL="0" marR="0" rtl="0" algn="l">
              <a:lnSpc>
                <a:spcPct val="100000"/>
              </a:lnSpc>
              <a:spcBef>
                <a:spcPts val="0"/>
              </a:spcBef>
              <a:spcAft>
                <a:spcPts val="0"/>
              </a:spcAft>
              <a:buNone/>
            </a:pPr>
            <a:r>
              <a:rPr b="0" i="0" lang="en" sz="900" u="none" cap="none" strike="noStrike">
                <a:solidFill>
                  <a:srgbClr val="000000"/>
                </a:solidFill>
                <a:latin typeface="Arial"/>
                <a:ea typeface="Arial"/>
                <a:cs typeface="Arial"/>
                <a:sym typeface="Arial"/>
              </a:rPr>
              <a:t>Slide credit: P Adsul, W. Norton</a:t>
            </a:r>
            <a:endParaRPr sz="1100"/>
          </a:p>
        </p:txBody>
      </p:sp>
      <p:grpSp>
        <p:nvGrpSpPr>
          <p:cNvPr id="673" name="Google Shape;673;p95"/>
          <p:cNvGrpSpPr/>
          <p:nvPr/>
        </p:nvGrpSpPr>
        <p:grpSpPr>
          <a:xfrm>
            <a:off x="1118001" y="2801978"/>
            <a:ext cx="6908002" cy="1357717"/>
            <a:chOff x="4321" y="685402"/>
            <a:chExt cx="9210669" cy="1810289"/>
          </a:xfrm>
        </p:grpSpPr>
        <p:sp>
          <p:nvSpPr>
            <p:cNvPr id="674" name="Google Shape;674;p95"/>
            <p:cNvSpPr/>
            <p:nvPr/>
          </p:nvSpPr>
          <p:spPr>
            <a:xfrm>
              <a:off x="4321" y="685402"/>
              <a:ext cx="1656600" cy="536400"/>
            </a:xfrm>
            <a:prstGeom prst="rect">
              <a:avLst/>
            </a:prstGeom>
            <a:solidFill>
              <a:srgbClr val="F7CAAC"/>
            </a:solidFill>
            <a:ln cap="flat" cmpd="sng" w="19050">
              <a:solidFill>
                <a:srgbClr val="599BD5"/>
              </a:solidFill>
              <a:prstDash val="solid"/>
              <a:round/>
              <a:headEnd len="sm" w="sm" type="none"/>
              <a:tailEnd len="sm" w="sm" type="none"/>
            </a:ln>
          </p:spPr>
          <p:txBody>
            <a:bodyPr anchorCtr="0" anchor="ctr" bIns="68575" lIns="68575" spcFirstLastPara="1" rIns="68575" wrap="square" tIns="68575">
              <a:noAutofit/>
            </a:bodyPr>
            <a:lstStyle/>
            <a:p>
              <a:pPr indent="0" lvl="0" marL="0" rtl="0" algn="l">
                <a:spcBef>
                  <a:spcPts val="0"/>
                </a:spcBef>
                <a:spcAft>
                  <a:spcPts val="0"/>
                </a:spcAft>
                <a:buNone/>
              </a:pPr>
              <a:r>
                <a:t/>
              </a:r>
              <a:endParaRPr/>
            </a:p>
          </p:txBody>
        </p:sp>
        <p:sp>
          <p:nvSpPr>
            <p:cNvPr id="675" name="Google Shape;675;p95"/>
            <p:cNvSpPr txBox="1"/>
            <p:nvPr/>
          </p:nvSpPr>
          <p:spPr>
            <a:xfrm>
              <a:off x="4321" y="685402"/>
              <a:ext cx="1656600" cy="536400"/>
            </a:xfrm>
            <a:prstGeom prst="rect">
              <a:avLst/>
            </a:prstGeom>
            <a:noFill/>
            <a:ln>
              <a:noFill/>
            </a:ln>
          </p:spPr>
          <p:txBody>
            <a:bodyPr anchorCtr="0" anchor="ctr" bIns="48750" lIns="85325" spcFirstLastPara="1" rIns="85325" wrap="square" tIns="48750">
              <a:noAutofit/>
            </a:bodyPr>
            <a:lstStyle/>
            <a:p>
              <a:pPr indent="0" lvl="0" marL="0" marR="0" rtl="0" algn="ctr">
                <a:lnSpc>
                  <a:spcPct val="90000"/>
                </a:lnSpc>
                <a:spcBef>
                  <a:spcPts val="0"/>
                </a:spcBef>
                <a:spcAft>
                  <a:spcPts val="0"/>
                </a:spcAft>
                <a:buClr>
                  <a:srgbClr val="000000"/>
                </a:buClr>
                <a:buSzPts val="1200"/>
                <a:buFont typeface="Arial"/>
                <a:buNone/>
              </a:pPr>
              <a:r>
                <a:rPr b="0" i="0" lang="en" sz="1200" u="none" cap="none" strike="noStrike">
                  <a:solidFill>
                    <a:srgbClr val="000000"/>
                  </a:solidFill>
                  <a:latin typeface="Times New Roman"/>
                  <a:ea typeface="Times New Roman"/>
                  <a:cs typeface="Times New Roman"/>
                  <a:sym typeface="Times New Roman"/>
                </a:rPr>
                <a:t>5</a:t>
              </a:r>
              <a:r>
                <a:rPr b="1" i="0" lang="en" sz="1200" u="none" cap="none" strike="noStrike">
                  <a:solidFill>
                    <a:srgbClr val="000000"/>
                  </a:solidFill>
                  <a:latin typeface="Times New Roman"/>
                  <a:ea typeface="Times New Roman"/>
                  <a:cs typeface="Times New Roman"/>
                  <a:sym typeface="Times New Roman"/>
                </a:rPr>
                <a:t>. Train/educate stakeholders</a:t>
              </a:r>
              <a:endParaRPr sz="1100"/>
            </a:p>
          </p:txBody>
        </p:sp>
        <p:sp>
          <p:nvSpPr>
            <p:cNvPr id="676" name="Google Shape;676;p95"/>
            <p:cNvSpPr/>
            <p:nvPr/>
          </p:nvSpPr>
          <p:spPr>
            <a:xfrm>
              <a:off x="4321" y="1221891"/>
              <a:ext cx="1656600" cy="1273800"/>
            </a:xfrm>
            <a:prstGeom prst="rect">
              <a:avLst/>
            </a:prstGeom>
            <a:solidFill>
              <a:srgbClr val="CFDEEF">
                <a:alpha val="89800"/>
              </a:srgbClr>
            </a:solidFill>
            <a:ln cap="flat" cmpd="sng" w="19050">
              <a:solidFill>
                <a:srgbClr val="CFDEEF">
                  <a:alpha val="89800"/>
                </a:srgbClr>
              </a:solidFill>
              <a:prstDash val="solid"/>
              <a:round/>
              <a:headEnd len="sm" w="sm" type="none"/>
              <a:tailEnd len="sm" w="sm" type="none"/>
            </a:ln>
          </p:spPr>
          <p:txBody>
            <a:bodyPr anchorCtr="0" anchor="ctr" bIns="68575" lIns="68575" spcFirstLastPara="1" rIns="68575" wrap="square" tIns="68575">
              <a:noAutofit/>
            </a:bodyPr>
            <a:lstStyle/>
            <a:p>
              <a:pPr indent="0" lvl="0" marL="0" rtl="0" algn="l">
                <a:spcBef>
                  <a:spcPts val="0"/>
                </a:spcBef>
                <a:spcAft>
                  <a:spcPts val="0"/>
                </a:spcAft>
                <a:buNone/>
              </a:pPr>
              <a:r>
                <a:t/>
              </a:r>
              <a:endParaRPr/>
            </a:p>
          </p:txBody>
        </p:sp>
        <p:sp>
          <p:nvSpPr>
            <p:cNvPr id="677" name="Google Shape;677;p95"/>
            <p:cNvSpPr txBox="1"/>
            <p:nvPr/>
          </p:nvSpPr>
          <p:spPr>
            <a:xfrm>
              <a:off x="4321" y="1221891"/>
              <a:ext cx="1656600" cy="1273800"/>
            </a:xfrm>
            <a:prstGeom prst="rect">
              <a:avLst/>
            </a:prstGeom>
            <a:noFill/>
            <a:ln>
              <a:noFill/>
            </a:ln>
          </p:spPr>
          <p:txBody>
            <a:bodyPr anchorCtr="0" anchor="t" bIns="96000" lIns="64000" spcFirstLastPara="1" rIns="85325" wrap="square" tIns="64000">
              <a:noAutofit/>
            </a:bodyPr>
            <a:lstStyle/>
            <a:p>
              <a:pPr indent="-127000" lvl="1" marL="127000" marR="0" rtl="0" algn="l">
                <a:lnSpc>
                  <a:spcPct val="90000"/>
                </a:lnSpc>
                <a:spcBef>
                  <a:spcPts val="0"/>
                </a:spcBef>
                <a:spcAft>
                  <a:spcPts val="0"/>
                </a:spcAft>
                <a:buClr>
                  <a:srgbClr val="000000"/>
                </a:buClr>
                <a:buSzPts val="1200"/>
                <a:buFont typeface="Arial"/>
                <a:buChar char="•"/>
              </a:pPr>
              <a:r>
                <a:rPr b="0" i="0" lang="en" sz="1200" u="none" cap="none" strike="noStrike">
                  <a:solidFill>
                    <a:srgbClr val="000000"/>
                  </a:solidFill>
                  <a:latin typeface="Times New Roman"/>
                  <a:ea typeface="Times New Roman"/>
                  <a:cs typeface="Times New Roman"/>
                  <a:sym typeface="Times New Roman"/>
                </a:rPr>
                <a:t>Conduct training</a:t>
              </a:r>
              <a:endParaRPr sz="1100"/>
            </a:p>
            <a:p>
              <a:pPr indent="-127000" lvl="1" marL="127000" marR="0" rtl="0" algn="l">
                <a:lnSpc>
                  <a:spcPct val="90000"/>
                </a:lnSpc>
                <a:spcBef>
                  <a:spcPts val="200"/>
                </a:spcBef>
                <a:spcAft>
                  <a:spcPts val="0"/>
                </a:spcAft>
                <a:buClr>
                  <a:srgbClr val="000000"/>
                </a:buClr>
                <a:buSzPts val="1200"/>
                <a:buFont typeface="Arial"/>
                <a:buChar char="•"/>
              </a:pPr>
              <a:r>
                <a:rPr b="0" i="0" lang="en" sz="1200" u="none" cap="none" strike="noStrike">
                  <a:solidFill>
                    <a:srgbClr val="000000"/>
                  </a:solidFill>
                  <a:latin typeface="Times New Roman"/>
                  <a:ea typeface="Times New Roman"/>
                  <a:cs typeface="Times New Roman"/>
                  <a:sym typeface="Times New Roman"/>
                </a:rPr>
                <a:t>Develop educational materials</a:t>
              </a:r>
              <a:endParaRPr sz="1100"/>
            </a:p>
          </p:txBody>
        </p:sp>
        <p:sp>
          <p:nvSpPr>
            <p:cNvPr id="678" name="Google Shape;678;p95"/>
            <p:cNvSpPr/>
            <p:nvPr/>
          </p:nvSpPr>
          <p:spPr>
            <a:xfrm>
              <a:off x="1892838" y="685402"/>
              <a:ext cx="1656600" cy="536400"/>
            </a:xfrm>
            <a:prstGeom prst="rect">
              <a:avLst/>
            </a:prstGeom>
            <a:solidFill>
              <a:srgbClr val="F7CAAC"/>
            </a:solidFill>
            <a:ln cap="flat" cmpd="sng" w="19050">
              <a:solidFill>
                <a:srgbClr val="52CBCC"/>
              </a:solidFill>
              <a:prstDash val="solid"/>
              <a:round/>
              <a:headEnd len="sm" w="sm" type="none"/>
              <a:tailEnd len="sm" w="sm" type="none"/>
            </a:ln>
          </p:spPr>
          <p:txBody>
            <a:bodyPr anchorCtr="0" anchor="ctr" bIns="68575" lIns="68575" spcFirstLastPara="1" rIns="68575" wrap="square" tIns="68575">
              <a:noAutofit/>
            </a:bodyPr>
            <a:lstStyle/>
            <a:p>
              <a:pPr indent="0" lvl="0" marL="0" rtl="0" algn="l">
                <a:spcBef>
                  <a:spcPts val="0"/>
                </a:spcBef>
                <a:spcAft>
                  <a:spcPts val="0"/>
                </a:spcAft>
                <a:buNone/>
              </a:pPr>
              <a:r>
                <a:t/>
              </a:r>
              <a:endParaRPr/>
            </a:p>
          </p:txBody>
        </p:sp>
        <p:sp>
          <p:nvSpPr>
            <p:cNvPr id="679" name="Google Shape;679;p95"/>
            <p:cNvSpPr txBox="1"/>
            <p:nvPr/>
          </p:nvSpPr>
          <p:spPr>
            <a:xfrm>
              <a:off x="1892838" y="685402"/>
              <a:ext cx="1656600" cy="536400"/>
            </a:xfrm>
            <a:prstGeom prst="rect">
              <a:avLst/>
            </a:prstGeom>
            <a:noFill/>
            <a:ln>
              <a:noFill/>
            </a:ln>
          </p:spPr>
          <p:txBody>
            <a:bodyPr anchorCtr="0" anchor="ctr" bIns="48750" lIns="85325" spcFirstLastPara="1" rIns="85325" wrap="square" tIns="48750">
              <a:noAutofit/>
            </a:bodyPr>
            <a:lstStyle/>
            <a:p>
              <a:pPr indent="0" lvl="0" marL="0" marR="0" rtl="0" algn="ctr">
                <a:lnSpc>
                  <a:spcPct val="90000"/>
                </a:lnSpc>
                <a:spcBef>
                  <a:spcPts val="0"/>
                </a:spcBef>
                <a:spcAft>
                  <a:spcPts val="0"/>
                </a:spcAft>
                <a:buClr>
                  <a:srgbClr val="000000"/>
                </a:buClr>
                <a:buSzPts val="1200"/>
                <a:buFont typeface="Arial"/>
                <a:buNone/>
              </a:pPr>
              <a:r>
                <a:rPr b="1" i="0" lang="en" sz="1200" u="none" cap="none" strike="noStrike">
                  <a:solidFill>
                    <a:srgbClr val="000000"/>
                  </a:solidFill>
                  <a:latin typeface="Times New Roman"/>
                  <a:ea typeface="Times New Roman"/>
                  <a:cs typeface="Times New Roman"/>
                  <a:sym typeface="Times New Roman"/>
                </a:rPr>
                <a:t>6. Supporting clinicians</a:t>
              </a:r>
              <a:endParaRPr sz="1100"/>
            </a:p>
          </p:txBody>
        </p:sp>
        <p:sp>
          <p:nvSpPr>
            <p:cNvPr id="680" name="Google Shape;680;p95"/>
            <p:cNvSpPr/>
            <p:nvPr/>
          </p:nvSpPr>
          <p:spPr>
            <a:xfrm>
              <a:off x="1892838" y="1221891"/>
              <a:ext cx="1656600" cy="1273800"/>
            </a:xfrm>
            <a:prstGeom prst="rect">
              <a:avLst/>
            </a:prstGeom>
            <a:solidFill>
              <a:srgbClr val="CDE8EB">
                <a:alpha val="89800"/>
              </a:srgbClr>
            </a:solidFill>
            <a:ln cap="flat" cmpd="sng" w="19050">
              <a:solidFill>
                <a:srgbClr val="CDE8EB">
                  <a:alpha val="89800"/>
                </a:srgbClr>
              </a:solidFill>
              <a:prstDash val="solid"/>
              <a:round/>
              <a:headEnd len="sm" w="sm" type="none"/>
              <a:tailEnd len="sm" w="sm" type="none"/>
            </a:ln>
          </p:spPr>
          <p:txBody>
            <a:bodyPr anchorCtr="0" anchor="ctr" bIns="68575" lIns="68575" spcFirstLastPara="1" rIns="68575" wrap="square" tIns="68575">
              <a:noAutofit/>
            </a:bodyPr>
            <a:lstStyle/>
            <a:p>
              <a:pPr indent="0" lvl="0" marL="0" rtl="0" algn="l">
                <a:spcBef>
                  <a:spcPts val="0"/>
                </a:spcBef>
                <a:spcAft>
                  <a:spcPts val="0"/>
                </a:spcAft>
                <a:buNone/>
              </a:pPr>
              <a:r>
                <a:t/>
              </a:r>
              <a:endParaRPr/>
            </a:p>
          </p:txBody>
        </p:sp>
        <p:sp>
          <p:nvSpPr>
            <p:cNvPr id="681" name="Google Shape;681;p95"/>
            <p:cNvSpPr txBox="1"/>
            <p:nvPr/>
          </p:nvSpPr>
          <p:spPr>
            <a:xfrm>
              <a:off x="1892838" y="1221891"/>
              <a:ext cx="1656600" cy="1273800"/>
            </a:xfrm>
            <a:prstGeom prst="rect">
              <a:avLst/>
            </a:prstGeom>
            <a:noFill/>
            <a:ln>
              <a:noFill/>
            </a:ln>
          </p:spPr>
          <p:txBody>
            <a:bodyPr anchorCtr="0" anchor="t" bIns="96000" lIns="64000" spcFirstLastPara="1" rIns="85325" wrap="square" tIns="64000">
              <a:noAutofit/>
            </a:bodyPr>
            <a:lstStyle/>
            <a:p>
              <a:pPr indent="-127000" lvl="1" marL="127000" marR="0" rtl="0" algn="l">
                <a:lnSpc>
                  <a:spcPct val="90000"/>
                </a:lnSpc>
                <a:spcBef>
                  <a:spcPts val="0"/>
                </a:spcBef>
                <a:spcAft>
                  <a:spcPts val="0"/>
                </a:spcAft>
                <a:buClr>
                  <a:srgbClr val="000000"/>
                </a:buClr>
                <a:buSzPts val="1200"/>
                <a:buFont typeface="Arial"/>
                <a:buChar char="•"/>
              </a:pPr>
              <a:r>
                <a:rPr b="0" i="0" lang="en" sz="1200" u="none" cap="none" strike="noStrike">
                  <a:solidFill>
                    <a:srgbClr val="000000"/>
                  </a:solidFill>
                  <a:latin typeface="Times New Roman"/>
                  <a:ea typeface="Times New Roman"/>
                  <a:cs typeface="Times New Roman"/>
                  <a:sym typeface="Times New Roman"/>
                </a:rPr>
                <a:t>Audit and feedback</a:t>
              </a:r>
              <a:endParaRPr sz="1100"/>
            </a:p>
            <a:p>
              <a:pPr indent="-127000" lvl="1" marL="127000" marR="0" rtl="0" algn="l">
                <a:lnSpc>
                  <a:spcPct val="90000"/>
                </a:lnSpc>
                <a:spcBef>
                  <a:spcPts val="200"/>
                </a:spcBef>
                <a:spcAft>
                  <a:spcPts val="0"/>
                </a:spcAft>
                <a:buClr>
                  <a:srgbClr val="000000"/>
                </a:buClr>
                <a:buSzPts val="1200"/>
                <a:buFont typeface="Arial"/>
                <a:buChar char="•"/>
              </a:pPr>
              <a:r>
                <a:rPr b="0" i="0" lang="en" sz="1200" u="none" cap="none" strike="noStrike">
                  <a:solidFill>
                    <a:srgbClr val="000000"/>
                  </a:solidFill>
                  <a:latin typeface="Times New Roman"/>
                  <a:ea typeface="Times New Roman"/>
                  <a:cs typeface="Times New Roman"/>
                  <a:sym typeface="Times New Roman"/>
                </a:rPr>
                <a:t>Revise professional roles</a:t>
              </a:r>
              <a:endParaRPr sz="1100"/>
            </a:p>
          </p:txBody>
        </p:sp>
        <p:sp>
          <p:nvSpPr>
            <p:cNvPr id="682" name="Google Shape;682;p95"/>
            <p:cNvSpPr/>
            <p:nvPr/>
          </p:nvSpPr>
          <p:spPr>
            <a:xfrm>
              <a:off x="3781355" y="685402"/>
              <a:ext cx="1656600" cy="536400"/>
            </a:xfrm>
            <a:prstGeom prst="rect">
              <a:avLst/>
            </a:prstGeom>
            <a:solidFill>
              <a:srgbClr val="F7CAAC"/>
            </a:solidFill>
            <a:ln cap="flat" cmpd="sng" w="19050">
              <a:solidFill>
                <a:srgbClr val="4CC38C"/>
              </a:solidFill>
              <a:prstDash val="solid"/>
              <a:round/>
              <a:headEnd len="sm" w="sm" type="none"/>
              <a:tailEnd len="sm" w="sm" type="none"/>
            </a:ln>
          </p:spPr>
          <p:txBody>
            <a:bodyPr anchorCtr="0" anchor="ctr" bIns="68575" lIns="68575" spcFirstLastPara="1" rIns="68575" wrap="square" tIns="68575">
              <a:noAutofit/>
            </a:bodyPr>
            <a:lstStyle/>
            <a:p>
              <a:pPr indent="0" lvl="0" marL="0" rtl="0" algn="l">
                <a:spcBef>
                  <a:spcPts val="0"/>
                </a:spcBef>
                <a:spcAft>
                  <a:spcPts val="0"/>
                </a:spcAft>
                <a:buNone/>
              </a:pPr>
              <a:r>
                <a:t/>
              </a:r>
              <a:endParaRPr/>
            </a:p>
          </p:txBody>
        </p:sp>
        <p:sp>
          <p:nvSpPr>
            <p:cNvPr id="683" name="Google Shape;683;p95"/>
            <p:cNvSpPr txBox="1"/>
            <p:nvPr/>
          </p:nvSpPr>
          <p:spPr>
            <a:xfrm>
              <a:off x="3781355" y="685402"/>
              <a:ext cx="1656600" cy="536400"/>
            </a:xfrm>
            <a:prstGeom prst="rect">
              <a:avLst/>
            </a:prstGeom>
            <a:noFill/>
            <a:ln>
              <a:noFill/>
            </a:ln>
          </p:spPr>
          <p:txBody>
            <a:bodyPr anchorCtr="0" anchor="ctr" bIns="48750" lIns="85325" spcFirstLastPara="1" rIns="85325" wrap="square" tIns="48750">
              <a:noAutofit/>
            </a:bodyPr>
            <a:lstStyle/>
            <a:p>
              <a:pPr indent="0" lvl="0" marL="0" marR="0" rtl="0" algn="ctr">
                <a:lnSpc>
                  <a:spcPct val="90000"/>
                </a:lnSpc>
                <a:spcBef>
                  <a:spcPts val="0"/>
                </a:spcBef>
                <a:spcAft>
                  <a:spcPts val="0"/>
                </a:spcAft>
                <a:buClr>
                  <a:srgbClr val="000000"/>
                </a:buClr>
                <a:buSzPts val="1200"/>
                <a:buFont typeface="Arial"/>
                <a:buNone/>
              </a:pPr>
              <a:r>
                <a:rPr b="1" i="0" lang="en" sz="1200" u="none" cap="none" strike="noStrike">
                  <a:solidFill>
                    <a:srgbClr val="000000"/>
                  </a:solidFill>
                  <a:latin typeface="Times New Roman"/>
                  <a:ea typeface="Times New Roman"/>
                  <a:cs typeface="Times New Roman"/>
                  <a:sym typeface="Times New Roman"/>
                </a:rPr>
                <a:t>7. Engage consumers</a:t>
              </a:r>
              <a:endParaRPr sz="1100"/>
            </a:p>
          </p:txBody>
        </p:sp>
        <p:sp>
          <p:nvSpPr>
            <p:cNvPr id="684" name="Google Shape;684;p95"/>
            <p:cNvSpPr/>
            <p:nvPr/>
          </p:nvSpPr>
          <p:spPr>
            <a:xfrm>
              <a:off x="3781355" y="1221891"/>
              <a:ext cx="1656600" cy="1273800"/>
            </a:xfrm>
            <a:prstGeom prst="rect">
              <a:avLst/>
            </a:prstGeom>
            <a:solidFill>
              <a:srgbClr val="CCE8DD">
                <a:alpha val="89800"/>
              </a:srgbClr>
            </a:solidFill>
            <a:ln cap="flat" cmpd="sng" w="19050">
              <a:solidFill>
                <a:srgbClr val="CCE8DD">
                  <a:alpha val="89800"/>
                </a:srgbClr>
              </a:solidFill>
              <a:prstDash val="solid"/>
              <a:round/>
              <a:headEnd len="sm" w="sm" type="none"/>
              <a:tailEnd len="sm" w="sm" type="none"/>
            </a:ln>
          </p:spPr>
          <p:txBody>
            <a:bodyPr anchorCtr="0" anchor="ctr" bIns="68575" lIns="68575" spcFirstLastPara="1" rIns="68575" wrap="square" tIns="68575">
              <a:noAutofit/>
            </a:bodyPr>
            <a:lstStyle/>
            <a:p>
              <a:pPr indent="0" lvl="0" marL="0" rtl="0" algn="l">
                <a:spcBef>
                  <a:spcPts val="0"/>
                </a:spcBef>
                <a:spcAft>
                  <a:spcPts val="0"/>
                </a:spcAft>
                <a:buNone/>
              </a:pPr>
              <a:r>
                <a:t/>
              </a:r>
              <a:endParaRPr/>
            </a:p>
          </p:txBody>
        </p:sp>
        <p:sp>
          <p:nvSpPr>
            <p:cNvPr id="685" name="Google Shape;685;p95"/>
            <p:cNvSpPr txBox="1"/>
            <p:nvPr/>
          </p:nvSpPr>
          <p:spPr>
            <a:xfrm>
              <a:off x="3781355" y="1221891"/>
              <a:ext cx="1656600" cy="1273800"/>
            </a:xfrm>
            <a:prstGeom prst="rect">
              <a:avLst/>
            </a:prstGeom>
            <a:noFill/>
            <a:ln>
              <a:noFill/>
            </a:ln>
          </p:spPr>
          <p:txBody>
            <a:bodyPr anchorCtr="0" anchor="t" bIns="96000" lIns="64000" spcFirstLastPara="1" rIns="85325" wrap="square" tIns="64000">
              <a:noAutofit/>
            </a:bodyPr>
            <a:lstStyle/>
            <a:p>
              <a:pPr indent="-127000" lvl="1" marL="127000" marR="0" rtl="0" algn="l">
                <a:lnSpc>
                  <a:spcPct val="90000"/>
                </a:lnSpc>
                <a:spcBef>
                  <a:spcPts val="0"/>
                </a:spcBef>
                <a:spcAft>
                  <a:spcPts val="0"/>
                </a:spcAft>
                <a:buClr>
                  <a:srgbClr val="000000"/>
                </a:buClr>
                <a:buSzPts val="1200"/>
                <a:buFont typeface="Arial"/>
                <a:buChar char="•"/>
              </a:pPr>
              <a:r>
                <a:rPr b="0" i="0" lang="en" sz="1200" u="none" cap="none" strike="noStrike">
                  <a:solidFill>
                    <a:srgbClr val="000000"/>
                  </a:solidFill>
                  <a:latin typeface="Times New Roman"/>
                  <a:ea typeface="Times New Roman"/>
                  <a:cs typeface="Times New Roman"/>
                  <a:sym typeface="Times New Roman"/>
                </a:rPr>
                <a:t>Involve end-users</a:t>
              </a:r>
              <a:endParaRPr sz="1100"/>
            </a:p>
            <a:p>
              <a:pPr indent="-127000" lvl="1" marL="127000" marR="0" rtl="0" algn="l">
                <a:lnSpc>
                  <a:spcPct val="90000"/>
                </a:lnSpc>
                <a:spcBef>
                  <a:spcPts val="200"/>
                </a:spcBef>
                <a:spcAft>
                  <a:spcPts val="0"/>
                </a:spcAft>
                <a:buClr>
                  <a:srgbClr val="000000"/>
                </a:buClr>
                <a:buSzPts val="1200"/>
                <a:buFont typeface="Arial"/>
                <a:buChar char="•"/>
              </a:pPr>
              <a:r>
                <a:rPr b="0" i="0" lang="en" sz="1200" u="none" cap="none" strike="noStrike">
                  <a:solidFill>
                    <a:srgbClr val="000000"/>
                  </a:solidFill>
                  <a:latin typeface="Times New Roman"/>
                  <a:ea typeface="Times New Roman"/>
                  <a:cs typeface="Times New Roman"/>
                  <a:sym typeface="Times New Roman"/>
                </a:rPr>
                <a:t>Use mass media</a:t>
              </a:r>
              <a:endParaRPr sz="1100"/>
            </a:p>
          </p:txBody>
        </p:sp>
        <p:sp>
          <p:nvSpPr>
            <p:cNvPr id="686" name="Google Shape;686;p95"/>
            <p:cNvSpPr/>
            <p:nvPr/>
          </p:nvSpPr>
          <p:spPr>
            <a:xfrm>
              <a:off x="5669873" y="685402"/>
              <a:ext cx="1656600" cy="536400"/>
            </a:xfrm>
            <a:prstGeom prst="rect">
              <a:avLst/>
            </a:prstGeom>
            <a:solidFill>
              <a:srgbClr val="F7CAAC"/>
            </a:solidFill>
            <a:ln cap="flat" cmpd="sng" w="19050">
              <a:solidFill>
                <a:srgbClr val="46BA4E"/>
              </a:solidFill>
              <a:prstDash val="solid"/>
              <a:round/>
              <a:headEnd len="sm" w="sm" type="none"/>
              <a:tailEnd len="sm" w="sm" type="none"/>
            </a:ln>
          </p:spPr>
          <p:txBody>
            <a:bodyPr anchorCtr="0" anchor="ctr" bIns="68575" lIns="68575" spcFirstLastPara="1" rIns="68575" wrap="square" tIns="68575">
              <a:noAutofit/>
            </a:bodyPr>
            <a:lstStyle/>
            <a:p>
              <a:pPr indent="0" lvl="0" marL="0" rtl="0" algn="l">
                <a:spcBef>
                  <a:spcPts val="0"/>
                </a:spcBef>
                <a:spcAft>
                  <a:spcPts val="0"/>
                </a:spcAft>
                <a:buNone/>
              </a:pPr>
              <a:r>
                <a:t/>
              </a:r>
              <a:endParaRPr/>
            </a:p>
          </p:txBody>
        </p:sp>
        <p:sp>
          <p:nvSpPr>
            <p:cNvPr id="687" name="Google Shape;687;p95"/>
            <p:cNvSpPr txBox="1"/>
            <p:nvPr/>
          </p:nvSpPr>
          <p:spPr>
            <a:xfrm>
              <a:off x="5669873" y="685402"/>
              <a:ext cx="1656600" cy="536400"/>
            </a:xfrm>
            <a:prstGeom prst="rect">
              <a:avLst/>
            </a:prstGeom>
            <a:noFill/>
            <a:ln>
              <a:noFill/>
            </a:ln>
          </p:spPr>
          <p:txBody>
            <a:bodyPr anchorCtr="0" anchor="ctr" bIns="48750" lIns="85325" spcFirstLastPara="1" rIns="85325" wrap="square" tIns="48750">
              <a:noAutofit/>
            </a:bodyPr>
            <a:lstStyle/>
            <a:p>
              <a:pPr indent="0" lvl="0" marL="0" marR="0" rtl="0" algn="ctr">
                <a:lnSpc>
                  <a:spcPct val="90000"/>
                </a:lnSpc>
                <a:spcBef>
                  <a:spcPts val="0"/>
                </a:spcBef>
                <a:spcAft>
                  <a:spcPts val="0"/>
                </a:spcAft>
                <a:buClr>
                  <a:srgbClr val="000000"/>
                </a:buClr>
                <a:buSzPts val="1200"/>
                <a:buFont typeface="Arial"/>
                <a:buNone/>
              </a:pPr>
              <a:r>
                <a:rPr b="1" i="0" lang="en" sz="1200" u="none" cap="none" strike="noStrike">
                  <a:solidFill>
                    <a:srgbClr val="000000"/>
                  </a:solidFill>
                  <a:latin typeface="Times New Roman"/>
                  <a:ea typeface="Times New Roman"/>
                  <a:cs typeface="Times New Roman"/>
                  <a:sym typeface="Times New Roman"/>
                </a:rPr>
                <a:t>8. Use financial strategies</a:t>
              </a:r>
              <a:endParaRPr sz="1100"/>
            </a:p>
          </p:txBody>
        </p:sp>
        <p:sp>
          <p:nvSpPr>
            <p:cNvPr id="688" name="Google Shape;688;p95"/>
            <p:cNvSpPr/>
            <p:nvPr/>
          </p:nvSpPr>
          <p:spPr>
            <a:xfrm>
              <a:off x="5669873" y="1221891"/>
              <a:ext cx="1656600" cy="1273800"/>
            </a:xfrm>
            <a:prstGeom prst="rect">
              <a:avLst/>
            </a:prstGeom>
            <a:solidFill>
              <a:srgbClr val="CCE5D0">
                <a:alpha val="89800"/>
              </a:srgbClr>
            </a:solidFill>
            <a:ln cap="flat" cmpd="sng" w="19050">
              <a:solidFill>
                <a:srgbClr val="CCE5D0">
                  <a:alpha val="89800"/>
                </a:srgbClr>
              </a:solidFill>
              <a:prstDash val="solid"/>
              <a:round/>
              <a:headEnd len="sm" w="sm" type="none"/>
              <a:tailEnd len="sm" w="sm" type="none"/>
            </a:ln>
          </p:spPr>
          <p:txBody>
            <a:bodyPr anchorCtr="0" anchor="ctr" bIns="68575" lIns="68575" spcFirstLastPara="1" rIns="68575" wrap="square" tIns="68575">
              <a:noAutofit/>
            </a:bodyPr>
            <a:lstStyle/>
            <a:p>
              <a:pPr indent="0" lvl="0" marL="0" rtl="0" algn="l">
                <a:spcBef>
                  <a:spcPts val="0"/>
                </a:spcBef>
                <a:spcAft>
                  <a:spcPts val="0"/>
                </a:spcAft>
                <a:buNone/>
              </a:pPr>
              <a:r>
                <a:t/>
              </a:r>
              <a:endParaRPr/>
            </a:p>
          </p:txBody>
        </p:sp>
        <p:sp>
          <p:nvSpPr>
            <p:cNvPr id="689" name="Google Shape;689;p95"/>
            <p:cNvSpPr txBox="1"/>
            <p:nvPr/>
          </p:nvSpPr>
          <p:spPr>
            <a:xfrm>
              <a:off x="5669873" y="1221891"/>
              <a:ext cx="1656600" cy="1273800"/>
            </a:xfrm>
            <a:prstGeom prst="rect">
              <a:avLst/>
            </a:prstGeom>
            <a:noFill/>
            <a:ln>
              <a:noFill/>
            </a:ln>
          </p:spPr>
          <p:txBody>
            <a:bodyPr anchorCtr="0" anchor="t" bIns="96000" lIns="64000" spcFirstLastPara="1" rIns="85325" wrap="square" tIns="64000">
              <a:noAutofit/>
            </a:bodyPr>
            <a:lstStyle/>
            <a:p>
              <a:pPr indent="-127000" lvl="1" marL="127000" marR="0" rtl="0" algn="l">
                <a:lnSpc>
                  <a:spcPct val="90000"/>
                </a:lnSpc>
                <a:spcBef>
                  <a:spcPts val="0"/>
                </a:spcBef>
                <a:spcAft>
                  <a:spcPts val="0"/>
                </a:spcAft>
                <a:buClr>
                  <a:srgbClr val="000000"/>
                </a:buClr>
                <a:buSzPts val="1200"/>
                <a:buFont typeface="Arial"/>
                <a:buChar char="•"/>
              </a:pPr>
              <a:r>
                <a:rPr b="0" i="0" lang="en" sz="1200" u="none" cap="none" strike="noStrike">
                  <a:solidFill>
                    <a:srgbClr val="000000"/>
                  </a:solidFill>
                  <a:latin typeface="Times New Roman"/>
                  <a:ea typeface="Times New Roman"/>
                  <a:cs typeface="Times New Roman"/>
                  <a:sym typeface="Times New Roman"/>
                </a:rPr>
                <a:t>Alter incentive structures </a:t>
              </a:r>
              <a:endParaRPr sz="1100"/>
            </a:p>
            <a:p>
              <a:pPr indent="-127000" lvl="1" marL="127000" marR="0" rtl="0" algn="l">
                <a:lnSpc>
                  <a:spcPct val="90000"/>
                </a:lnSpc>
                <a:spcBef>
                  <a:spcPts val="200"/>
                </a:spcBef>
                <a:spcAft>
                  <a:spcPts val="0"/>
                </a:spcAft>
                <a:buClr>
                  <a:srgbClr val="000000"/>
                </a:buClr>
                <a:buSzPts val="1200"/>
                <a:buFont typeface="Arial"/>
                <a:buChar char="•"/>
              </a:pPr>
              <a:r>
                <a:rPr b="0" i="0" lang="en" sz="1200" u="none" cap="none" strike="noStrike">
                  <a:solidFill>
                    <a:srgbClr val="000000"/>
                  </a:solidFill>
                  <a:latin typeface="Times New Roman"/>
                  <a:ea typeface="Times New Roman"/>
                  <a:cs typeface="Times New Roman"/>
                  <a:sym typeface="Times New Roman"/>
                </a:rPr>
                <a:t>Develop disincentives</a:t>
              </a:r>
              <a:endParaRPr sz="1100"/>
            </a:p>
          </p:txBody>
        </p:sp>
        <p:sp>
          <p:nvSpPr>
            <p:cNvPr id="690" name="Google Shape;690;p95"/>
            <p:cNvSpPr/>
            <p:nvPr/>
          </p:nvSpPr>
          <p:spPr>
            <a:xfrm>
              <a:off x="7558390" y="685402"/>
              <a:ext cx="1656600" cy="536400"/>
            </a:xfrm>
            <a:prstGeom prst="rect">
              <a:avLst/>
            </a:prstGeom>
            <a:solidFill>
              <a:srgbClr val="F7CAAC"/>
            </a:solidFill>
            <a:ln cap="flat" cmpd="sng" w="19050">
              <a:solidFill>
                <a:srgbClr val="6FAB46"/>
              </a:solidFill>
              <a:prstDash val="solid"/>
              <a:round/>
              <a:headEnd len="sm" w="sm" type="none"/>
              <a:tailEnd len="sm" w="sm" type="none"/>
            </a:ln>
          </p:spPr>
          <p:txBody>
            <a:bodyPr anchorCtr="0" anchor="ctr" bIns="68575" lIns="68575" spcFirstLastPara="1" rIns="68575" wrap="square" tIns="68575">
              <a:noAutofit/>
            </a:bodyPr>
            <a:lstStyle/>
            <a:p>
              <a:pPr indent="0" lvl="0" marL="0" rtl="0" algn="l">
                <a:spcBef>
                  <a:spcPts val="0"/>
                </a:spcBef>
                <a:spcAft>
                  <a:spcPts val="0"/>
                </a:spcAft>
                <a:buNone/>
              </a:pPr>
              <a:r>
                <a:t/>
              </a:r>
              <a:endParaRPr/>
            </a:p>
          </p:txBody>
        </p:sp>
        <p:sp>
          <p:nvSpPr>
            <p:cNvPr id="691" name="Google Shape;691;p95"/>
            <p:cNvSpPr txBox="1"/>
            <p:nvPr/>
          </p:nvSpPr>
          <p:spPr>
            <a:xfrm>
              <a:off x="7558390" y="685402"/>
              <a:ext cx="1656600" cy="536400"/>
            </a:xfrm>
            <a:prstGeom prst="rect">
              <a:avLst/>
            </a:prstGeom>
            <a:noFill/>
            <a:ln>
              <a:noFill/>
            </a:ln>
          </p:spPr>
          <p:txBody>
            <a:bodyPr anchorCtr="0" anchor="ctr" bIns="48750" lIns="85325" spcFirstLastPara="1" rIns="85325" wrap="square" tIns="48750">
              <a:noAutofit/>
            </a:bodyPr>
            <a:lstStyle/>
            <a:p>
              <a:pPr indent="0" lvl="0" marL="0" marR="0" rtl="0" algn="ctr">
                <a:lnSpc>
                  <a:spcPct val="90000"/>
                </a:lnSpc>
                <a:spcBef>
                  <a:spcPts val="0"/>
                </a:spcBef>
                <a:spcAft>
                  <a:spcPts val="0"/>
                </a:spcAft>
                <a:buClr>
                  <a:srgbClr val="000000"/>
                </a:buClr>
                <a:buSzPts val="1200"/>
                <a:buFont typeface="Arial"/>
                <a:buNone/>
              </a:pPr>
              <a:r>
                <a:rPr b="1" i="0" lang="en" sz="1200" u="none" cap="none" strike="noStrike">
                  <a:solidFill>
                    <a:srgbClr val="000000"/>
                  </a:solidFill>
                  <a:latin typeface="Times New Roman"/>
                  <a:ea typeface="Times New Roman"/>
                  <a:cs typeface="Times New Roman"/>
                  <a:sym typeface="Times New Roman"/>
                </a:rPr>
                <a:t>9. Change infrastructure</a:t>
              </a:r>
              <a:endParaRPr sz="1100"/>
            </a:p>
          </p:txBody>
        </p:sp>
        <p:sp>
          <p:nvSpPr>
            <p:cNvPr id="692" name="Google Shape;692;p95"/>
            <p:cNvSpPr/>
            <p:nvPr/>
          </p:nvSpPr>
          <p:spPr>
            <a:xfrm>
              <a:off x="7558390" y="1221891"/>
              <a:ext cx="1656600" cy="1273800"/>
            </a:xfrm>
            <a:prstGeom prst="rect">
              <a:avLst/>
            </a:prstGeom>
            <a:solidFill>
              <a:srgbClr val="D3E1CC">
                <a:alpha val="89800"/>
              </a:srgbClr>
            </a:solidFill>
            <a:ln cap="flat" cmpd="sng" w="19050">
              <a:solidFill>
                <a:srgbClr val="D3E1CC">
                  <a:alpha val="89800"/>
                </a:srgbClr>
              </a:solidFill>
              <a:prstDash val="solid"/>
              <a:round/>
              <a:headEnd len="sm" w="sm" type="none"/>
              <a:tailEnd len="sm" w="sm" type="none"/>
            </a:ln>
          </p:spPr>
          <p:txBody>
            <a:bodyPr anchorCtr="0" anchor="ctr" bIns="68575" lIns="68575" spcFirstLastPara="1" rIns="68575" wrap="square" tIns="68575">
              <a:noAutofit/>
            </a:bodyPr>
            <a:lstStyle/>
            <a:p>
              <a:pPr indent="0" lvl="0" marL="0" rtl="0" algn="l">
                <a:spcBef>
                  <a:spcPts val="0"/>
                </a:spcBef>
                <a:spcAft>
                  <a:spcPts val="0"/>
                </a:spcAft>
                <a:buNone/>
              </a:pPr>
              <a:r>
                <a:t/>
              </a:r>
              <a:endParaRPr/>
            </a:p>
          </p:txBody>
        </p:sp>
        <p:sp>
          <p:nvSpPr>
            <p:cNvPr id="693" name="Google Shape;693;p95"/>
            <p:cNvSpPr txBox="1"/>
            <p:nvPr/>
          </p:nvSpPr>
          <p:spPr>
            <a:xfrm>
              <a:off x="7558390" y="1221891"/>
              <a:ext cx="1656600" cy="1273800"/>
            </a:xfrm>
            <a:prstGeom prst="rect">
              <a:avLst/>
            </a:prstGeom>
            <a:noFill/>
            <a:ln>
              <a:noFill/>
            </a:ln>
          </p:spPr>
          <p:txBody>
            <a:bodyPr anchorCtr="0" anchor="t" bIns="96000" lIns="64000" spcFirstLastPara="1" rIns="85325" wrap="square" tIns="64000">
              <a:noAutofit/>
            </a:bodyPr>
            <a:lstStyle/>
            <a:p>
              <a:pPr indent="-127000" lvl="1" marL="127000" marR="0" rtl="0" algn="l">
                <a:lnSpc>
                  <a:spcPct val="90000"/>
                </a:lnSpc>
                <a:spcBef>
                  <a:spcPts val="0"/>
                </a:spcBef>
                <a:spcAft>
                  <a:spcPts val="0"/>
                </a:spcAft>
                <a:buClr>
                  <a:srgbClr val="000000"/>
                </a:buClr>
                <a:buSzPts val="1200"/>
                <a:buFont typeface="Arial"/>
                <a:buChar char="•"/>
              </a:pPr>
              <a:r>
                <a:rPr b="0" i="0" lang="en" sz="1200" u="none" cap="none" strike="noStrike">
                  <a:solidFill>
                    <a:srgbClr val="000000"/>
                  </a:solidFill>
                  <a:latin typeface="Times New Roman"/>
                  <a:ea typeface="Times New Roman"/>
                  <a:cs typeface="Times New Roman"/>
                  <a:sym typeface="Times New Roman"/>
                </a:rPr>
                <a:t>Mandate change</a:t>
              </a:r>
              <a:endParaRPr sz="1100"/>
            </a:p>
            <a:p>
              <a:pPr indent="-127000" lvl="1" marL="127000" marR="0" rtl="0" algn="l">
                <a:lnSpc>
                  <a:spcPct val="90000"/>
                </a:lnSpc>
                <a:spcBef>
                  <a:spcPts val="200"/>
                </a:spcBef>
                <a:spcAft>
                  <a:spcPts val="0"/>
                </a:spcAft>
                <a:buClr>
                  <a:srgbClr val="000000"/>
                </a:buClr>
                <a:buSzPts val="1200"/>
                <a:buFont typeface="Arial"/>
                <a:buChar char="•"/>
              </a:pPr>
              <a:r>
                <a:rPr b="0" i="0" lang="en" sz="1200" u="none" cap="none" strike="noStrike">
                  <a:solidFill>
                    <a:srgbClr val="000000"/>
                  </a:solidFill>
                  <a:latin typeface="Times New Roman"/>
                  <a:ea typeface="Times New Roman"/>
                  <a:cs typeface="Times New Roman"/>
                  <a:sym typeface="Times New Roman"/>
                </a:rPr>
                <a:t>Change physical structures</a:t>
              </a:r>
              <a:endParaRPr sz="1100"/>
            </a:p>
          </p:txBody>
        </p:sp>
      </p:grpSp>
      <p:grpSp>
        <p:nvGrpSpPr>
          <p:cNvPr id="694" name="Google Shape;694;p95"/>
          <p:cNvGrpSpPr/>
          <p:nvPr/>
        </p:nvGrpSpPr>
        <p:grpSpPr>
          <a:xfrm>
            <a:off x="1338868" y="1169068"/>
            <a:ext cx="6466257" cy="1344528"/>
            <a:chOff x="3243" y="2686"/>
            <a:chExt cx="8621676" cy="1792704"/>
          </a:xfrm>
        </p:grpSpPr>
        <p:sp>
          <p:nvSpPr>
            <p:cNvPr id="695" name="Google Shape;695;p95"/>
            <p:cNvSpPr/>
            <p:nvPr/>
          </p:nvSpPr>
          <p:spPr>
            <a:xfrm>
              <a:off x="3243" y="2686"/>
              <a:ext cx="1950600" cy="738600"/>
            </a:xfrm>
            <a:prstGeom prst="rect">
              <a:avLst/>
            </a:prstGeom>
            <a:solidFill>
              <a:srgbClr val="F7CAAC"/>
            </a:solidFill>
            <a:ln cap="flat" cmpd="sng" w="19050">
              <a:solidFill>
                <a:srgbClr val="599BD5"/>
              </a:solidFill>
              <a:prstDash val="solid"/>
              <a:round/>
              <a:headEnd len="sm" w="sm" type="none"/>
              <a:tailEnd len="sm" w="sm" type="none"/>
            </a:ln>
          </p:spPr>
          <p:txBody>
            <a:bodyPr anchorCtr="0" anchor="ctr" bIns="68575" lIns="68575" spcFirstLastPara="1" rIns="68575" wrap="square" tIns="68575">
              <a:noAutofit/>
            </a:bodyPr>
            <a:lstStyle/>
            <a:p>
              <a:pPr indent="0" lvl="0" marL="0" rtl="0" algn="l">
                <a:spcBef>
                  <a:spcPts val="0"/>
                </a:spcBef>
                <a:spcAft>
                  <a:spcPts val="0"/>
                </a:spcAft>
                <a:buNone/>
              </a:pPr>
              <a:r>
                <a:t/>
              </a:r>
              <a:endParaRPr/>
            </a:p>
          </p:txBody>
        </p:sp>
        <p:sp>
          <p:nvSpPr>
            <p:cNvPr id="696" name="Google Shape;696;p95"/>
            <p:cNvSpPr txBox="1"/>
            <p:nvPr/>
          </p:nvSpPr>
          <p:spPr>
            <a:xfrm>
              <a:off x="3243" y="2686"/>
              <a:ext cx="1950600" cy="738600"/>
            </a:xfrm>
            <a:prstGeom prst="rect">
              <a:avLst/>
            </a:prstGeom>
            <a:noFill/>
            <a:ln>
              <a:noFill/>
            </a:ln>
          </p:spPr>
          <p:txBody>
            <a:bodyPr anchorCtr="0" anchor="ctr" bIns="48750" lIns="85325" spcFirstLastPara="1" rIns="85325" wrap="square" tIns="48750">
              <a:noAutofit/>
            </a:bodyPr>
            <a:lstStyle/>
            <a:p>
              <a:pPr indent="0" lvl="0" marL="0" marR="0" rtl="0" algn="ctr">
                <a:lnSpc>
                  <a:spcPct val="90000"/>
                </a:lnSpc>
                <a:spcBef>
                  <a:spcPts val="0"/>
                </a:spcBef>
                <a:spcAft>
                  <a:spcPts val="0"/>
                </a:spcAft>
                <a:buClr>
                  <a:srgbClr val="000000"/>
                </a:buClr>
                <a:buSzPts val="1200"/>
                <a:buFont typeface="Arial"/>
                <a:buNone/>
              </a:pPr>
              <a:r>
                <a:rPr b="1" i="0" lang="en" sz="1200" u="none" cap="none" strike="noStrike">
                  <a:solidFill>
                    <a:srgbClr val="000000"/>
                  </a:solidFill>
                  <a:latin typeface="Times New Roman"/>
                  <a:ea typeface="Times New Roman"/>
                  <a:cs typeface="Times New Roman"/>
                  <a:sym typeface="Times New Roman"/>
                </a:rPr>
                <a:t>1. Evaluation and iterative strategies</a:t>
              </a:r>
              <a:endParaRPr sz="1100"/>
            </a:p>
          </p:txBody>
        </p:sp>
        <p:sp>
          <p:nvSpPr>
            <p:cNvPr id="697" name="Google Shape;697;p95"/>
            <p:cNvSpPr/>
            <p:nvPr/>
          </p:nvSpPr>
          <p:spPr>
            <a:xfrm>
              <a:off x="3243" y="741190"/>
              <a:ext cx="1950600" cy="1054200"/>
            </a:xfrm>
            <a:prstGeom prst="rect">
              <a:avLst/>
            </a:prstGeom>
            <a:solidFill>
              <a:srgbClr val="CFDEEF">
                <a:alpha val="89800"/>
              </a:srgbClr>
            </a:solidFill>
            <a:ln cap="flat" cmpd="sng" w="19050">
              <a:solidFill>
                <a:srgbClr val="CFDEEF">
                  <a:alpha val="89800"/>
                </a:srgbClr>
              </a:solidFill>
              <a:prstDash val="solid"/>
              <a:round/>
              <a:headEnd len="sm" w="sm" type="none"/>
              <a:tailEnd len="sm" w="sm" type="none"/>
            </a:ln>
          </p:spPr>
          <p:txBody>
            <a:bodyPr anchorCtr="0" anchor="ctr" bIns="68575" lIns="68575" spcFirstLastPara="1" rIns="68575" wrap="square" tIns="68575">
              <a:noAutofit/>
            </a:bodyPr>
            <a:lstStyle/>
            <a:p>
              <a:pPr indent="0" lvl="0" marL="0" rtl="0" algn="l">
                <a:spcBef>
                  <a:spcPts val="0"/>
                </a:spcBef>
                <a:spcAft>
                  <a:spcPts val="0"/>
                </a:spcAft>
                <a:buNone/>
              </a:pPr>
              <a:r>
                <a:t/>
              </a:r>
              <a:endParaRPr/>
            </a:p>
          </p:txBody>
        </p:sp>
        <p:sp>
          <p:nvSpPr>
            <p:cNvPr id="698" name="Google Shape;698;p95"/>
            <p:cNvSpPr txBox="1"/>
            <p:nvPr/>
          </p:nvSpPr>
          <p:spPr>
            <a:xfrm>
              <a:off x="3243" y="741190"/>
              <a:ext cx="1950600" cy="1054200"/>
            </a:xfrm>
            <a:prstGeom prst="rect">
              <a:avLst/>
            </a:prstGeom>
            <a:noFill/>
            <a:ln>
              <a:noFill/>
            </a:ln>
          </p:spPr>
          <p:txBody>
            <a:bodyPr anchorCtr="0" anchor="t" bIns="96000" lIns="64000" spcFirstLastPara="1" rIns="85325" wrap="square" tIns="64000">
              <a:noAutofit/>
            </a:bodyPr>
            <a:lstStyle/>
            <a:p>
              <a:pPr indent="-127000" lvl="1" marL="127000" marR="0" rtl="0" algn="l">
                <a:lnSpc>
                  <a:spcPct val="90000"/>
                </a:lnSpc>
                <a:spcBef>
                  <a:spcPts val="0"/>
                </a:spcBef>
                <a:spcAft>
                  <a:spcPts val="0"/>
                </a:spcAft>
                <a:buClr>
                  <a:srgbClr val="000000"/>
                </a:buClr>
                <a:buSzPts val="1200"/>
                <a:buFont typeface="Arial"/>
                <a:buChar char="•"/>
              </a:pPr>
              <a:r>
                <a:rPr b="0" i="0" lang="en" sz="1200" u="none" cap="none" strike="noStrike">
                  <a:solidFill>
                    <a:srgbClr val="000000"/>
                  </a:solidFill>
                  <a:latin typeface="Times New Roman"/>
                  <a:ea typeface="Times New Roman"/>
                  <a:cs typeface="Times New Roman"/>
                  <a:sym typeface="Times New Roman"/>
                </a:rPr>
                <a:t>Assess readiness</a:t>
              </a:r>
              <a:endParaRPr sz="1100"/>
            </a:p>
            <a:p>
              <a:pPr indent="-127000" lvl="1" marL="127000" marR="0" rtl="0" algn="l">
                <a:lnSpc>
                  <a:spcPct val="90000"/>
                </a:lnSpc>
                <a:spcBef>
                  <a:spcPts val="200"/>
                </a:spcBef>
                <a:spcAft>
                  <a:spcPts val="0"/>
                </a:spcAft>
                <a:buClr>
                  <a:srgbClr val="000000"/>
                </a:buClr>
                <a:buSzPts val="1200"/>
                <a:buFont typeface="Arial"/>
                <a:buChar char="•"/>
              </a:pPr>
              <a:r>
                <a:rPr b="0" i="0" lang="en" sz="1200" u="none" cap="none" strike="noStrike">
                  <a:solidFill>
                    <a:srgbClr val="000000"/>
                  </a:solidFill>
                  <a:latin typeface="Times New Roman"/>
                  <a:ea typeface="Times New Roman"/>
                  <a:cs typeface="Times New Roman"/>
                  <a:sym typeface="Times New Roman"/>
                </a:rPr>
                <a:t>Identify barriers and facilitators</a:t>
              </a:r>
              <a:endParaRPr sz="1100"/>
            </a:p>
          </p:txBody>
        </p:sp>
        <p:sp>
          <p:nvSpPr>
            <p:cNvPr id="699" name="Google Shape;699;p95"/>
            <p:cNvSpPr/>
            <p:nvPr/>
          </p:nvSpPr>
          <p:spPr>
            <a:xfrm>
              <a:off x="2226935" y="2686"/>
              <a:ext cx="1950600" cy="738600"/>
            </a:xfrm>
            <a:prstGeom prst="rect">
              <a:avLst/>
            </a:prstGeom>
            <a:solidFill>
              <a:srgbClr val="F7CAAC"/>
            </a:solidFill>
            <a:ln cap="flat" cmpd="sng" w="19050">
              <a:solidFill>
                <a:srgbClr val="50C9B6"/>
              </a:solidFill>
              <a:prstDash val="solid"/>
              <a:round/>
              <a:headEnd len="sm" w="sm" type="none"/>
              <a:tailEnd len="sm" w="sm" type="none"/>
            </a:ln>
          </p:spPr>
          <p:txBody>
            <a:bodyPr anchorCtr="0" anchor="ctr" bIns="68575" lIns="68575" spcFirstLastPara="1" rIns="68575" wrap="square" tIns="68575">
              <a:noAutofit/>
            </a:bodyPr>
            <a:lstStyle/>
            <a:p>
              <a:pPr indent="0" lvl="0" marL="0" rtl="0" algn="l">
                <a:spcBef>
                  <a:spcPts val="0"/>
                </a:spcBef>
                <a:spcAft>
                  <a:spcPts val="0"/>
                </a:spcAft>
                <a:buNone/>
              </a:pPr>
              <a:r>
                <a:t/>
              </a:r>
              <a:endParaRPr/>
            </a:p>
          </p:txBody>
        </p:sp>
        <p:sp>
          <p:nvSpPr>
            <p:cNvPr id="700" name="Google Shape;700;p95"/>
            <p:cNvSpPr txBox="1"/>
            <p:nvPr/>
          </p:nvSpPr>
          <p:spPr>
            <a:xfrm>
              <a:off x="2226935" y="2686"/>
              <a:ext cx="1950600" cy="738600"/>
            </a:xfrm>
            <a:prstGeom prst="rect">
              <a:avLst/>
            </a:prstGeom>
            <a:noFill/>
            <a:ln>
              <a:noFill/>
            </a:ln>
          </p:spPr>
          <p:txBody>
            <a:bodyPr anchorCtr="0" anchor="ctr" bIns="48750" lIns="85325" spcFirstLastPara="1" rIns="85325" wrap="square" tIns="48750">
              <a:noAutofit/>
            </a:bodyPr>
            <a:lstStyle/>
            <a:p>
              <a:pPr indent="0" lvl="0" marL="0" marR="0" rtl="0" algn="ctr">
                <a:lnSpc>
                  <a:spcPct val="90000"/>
                </a:lnSpc>
                <a:spcBef>
                  <a:spcPts val="0"/>
                </a:spcBef>
                <a:spcAft>
                  <a:spcPts val="0"/>
                </a:spcAft>
                <a:buClr>
                  <a:srgbClr val="000000"/>
                </a:buClr>
                <a:buSzPts val="1200"/>
                <a:buFont typeface="Arial"/>
                <a:buNone/>
              </a:pPr>
              <a:r>
                <a:rPr b="1" i="0" lang="en" sz="1200" u="none" cap="none" strike="noStrike">
                  <a:solidFill>
                    <a:srgbClr val="000000"/>
                  </a:solidFill>
                  <a:latin typeface="Times New Roman"/>
                  <a:ea typeface="Times New Roman"/>
                  <a:cs typeface="Times New Roman"/>
                  <a:sym typeface="Times New Roman"/>
                </a:rPr>
                <a:t>2. Interactive assistance</a:t>
              </a:r>
              <a:endParaRPr sz="1100"/>
            </a:p>
          </p:txBody>
        </p:sp>
        <p:sp>
          <p:nvSpPr>
            <p:cNvPr id="701" name="Google Shape;701;p95"/>
            <p:cNvSpPr/>
            <p:nvPr/>
          </p:nvSpPr>
          <p:spPr>
            <a:xfrm>
              <a:off x="2226935" y="741190"/>
              <a:ext cx="1950600" cy="1054200"/>
            </a:xfrm>
            <a:prstGeom prst="rect">
              <a:avLst/>
            </a:prstGeom>
            <a:solidFill>
              <a:srgbClr val="CDEAE8">
                <a:alpha val="89800"/>
              </a:srgbClr>
            </a:solidFill>
            <a:ln cap="flat" cmpd="sng" w="19050">
              <a:solidFill>
                <a:srgbClr val="CDEAE8">
                  <a:alpha val="89800"/>
                </a:srgbClr>
              </a:solidFill>
              <a:prstDash val="solid"/>
              <a:round/>
              <a:headEnd len="sm" w="sm" type="none"/>
              <a:tailEnd len="sm" w="sm" type="none"/>
            </a:ln>
          </p:spPr>
          <p:txBody>
            <a:bodyPr anchorCtr="0" anchor="ctr" bIns="68575" lIns="68575" spcFirstLastPara="1" rIns="68575" wrap="square" tIns="68575">
              <a:noAutofit/>
            </a:bodyPr>
            <a:lstStyle/>
            <a:p>
              <a:pPr indent="0" lvl="0" marL="0" rtl="0" algn="l">
                <a:spcBef>
                  <a:spcPts val="0"/>
                </a:spcBef>
                <a:spcAft>
                  <a:spcPts val="0"/>
                </a:spcAft>
                <a:buNone/>
              </a:pPr>
              <a:r>
                <a:t/>
              </a:r>
              <a:endParaRPr/>
            </a:p>
          </p:txBody>
        </p:sp>
        <p:sp>
          <p:nvSpPr>
            <p:cNvPr id="702" name="Google Shape;702;p95"/>
            <p:cNvSpPr txBox="1"/>
            <p:nvPr/>
          </p:nvSpPr>
          <p:spPr>
            <a:xfrm>
              <a:off x="2226935" y="741190"/>
              <a:ext cx="1950600" cy="1054200"/>
            </a:xfrm>
            <a:prstGeom prst="rect">
              <a:avLst/>
            </a:prstGeom>
            <a:noFill/>
            <a:ln>
              <a:noFill/>
            </a:ln>
          </p:spPr>
          <p:txBody>
            <a:bodyPr anchorCtr="0" anchor="t" bIns="96000" lIns="64000" spcFirstLastPara="1" rIns="85325" wrap="square" tIns="64000">
              <a:noAutofit/>
            </a:bodyPr>
            <a:lstStyle/>
            <a:p>
              <a:pPr indent="-127000" lvl="1" marL="127000" marR="0" rtl="0" algn="l">
                <a:lnSpc>
                  <a:spcPct val="90000"/>
                </a:lnSpc>
                <a:spcBef>
                  <a:spcPts val="0"/>
                </a:spcBef>
                <a:spcAft>
                  <a:spcPts val="0"/>
                </a:spcAft>
                <a:buClr>
                  <a:srgbClr val="000000"/>
                </a:buClr>
                <a:buSzPts val="1200"/>
                <a:buFont typeface="Arial"/>
                <a:buChar char="•"/>
              </a:pPr>
              <a:r>
                <a:rPr b="0" i="0" lang="en" sz="1200" u="none" cap="none" strike="noStrike">
                  <a:solidFill>
                    <a:srgbClr val="000000"/>
                  </a:solidFill>
                  <a:latin typeface="Times New Roman"/>
                  <a:ea typeface="Times New Roman"/>
                  <a:cs typeface="Times New Roman"/>
                  <a:sym typeface="Times New Roman"/>
                </a:rPr>
                <a:t>Facilitation</a:t>
              </a:r>
              <a:endParaRPr sz="1100"/>
            </a:p>
            <a:p>
              <a:pPr indent="-127000" lvl="1" marL="127000" marR="0" rtl="0" algn="l">
                <a:lnSpc>
                  <a:spcPct val="90000"/>
                </a:lnSpc>
                <a:spcBef>
                  <a:spcPts val="200"/>
                </a:spcBef>
                <a:spcAft>
                  <a:spcPts val="0"/>
                </a:spcAft>
                <a:buClr>
                  <a:srgbClr val="000000"/>
                </a:buClr>
                <a:buSzPts val="1200"/>
                <a:buFont typeface="Arial"/>
                <a:buChar char="•"/>
              </a:pPr>
              <a:r>
                <a:rPr b="0" i="0" lang="en" sz="1200" u="none" cap="none" strike="noStrike">
                  <a:solidFill>
                    <a:srgbClr val="000000"/>
                  </a:solidFill>
                  <a:latin typeface="Times New Roman"/>
                  <a:ea typeface="Times New Roman"/>
                  <a:cs typeface="Times New Roman"/>
                  <a:sym typeface="Times New Roman"/>
                </a:rPr>
                <a:t>Technical assistance</a:t>
              </a:r>
              <a:endParaRPr sz="1100"/>
            </a:p>
          </p:txBody>
        </p:sp>
        <p:sp>
          <p:nvSpPr>
            <p:cNvPr id="703" name="Google Shape;703;p95"/>
            <p:cNvSpPr/>
            <p:nvPr/>
          </p:nvSpPr>
          <p:spPr>
            <a:xfrm>
              <a:off x="4450627" y="2686"/>
              <a:ext cx="1950600" cy="738600"/>
            </a:xfrm>
            <a:prstGeom prst="rect">
              <a:avLst/>
            </a:prstGeom>
            <a:solidFill>
              <a:srgbClr val="F7CAAC"/>
            </a:solidFill>
            <a:ln cap="flat" cmpd="sng" w="19050">
              <a:solidFill>
                <a:srgbClr val="48BD62"/>
              </a:solidFill>
              <a:prstDash val="solid"/>
              <a:round/>
              <a:headEnd len="sm" w="sm" type="none"/>
              <a:tailEnd len="sm" w="sm" type="none"/>
            </a:ln>
          </p:spPr>
          <p:txBody>
            <a:bodyPr anchorCtr="0" anchor="ctr" bIns="68575" lIns="68575" spcFirstLastPara="1" rIns="68575" wrap="square" tIns="68575">
              <a:noAutofit/>
            </a:bodyPr>
            <a:lstStyle/>
            <a:p>
              <a:pPr indent="0" lvl="0" marL="0" rtl="0" algn="l">
                <a:spcBef>
                  <a:spcPts val="0"/>
                </a:spcBef>
                <a:spcAft>
                  <a:spcPts val="0"/>
                </a:spcAft>
                <a:buNone/>
              </a:pPr>
              <a:r>
                <a:t/>
              </a:r>
              <a:endParaRPr/>
            </a:p>
          </p:txBody>
        </p:sp>
        <p:sp>
          <p:nvSpPr>
            <p:cNvPr id="704" name="Google Shape;704;p95"/>
            <p:cNvSpPr txBox="1"/>
            <p:nvPr/>
          </p:nvSpPr>
          <p:spPr>
            <a:xfrm>
              <a:off x="4450627" y="2686"/>
              <a:ext cx="1950600" cy="738600"/>
            </a:xfrm>
            <a:prstGeom prst="rect">
              <a:avLst/>
            </a:prstGeom>
            <a:noFill/>
            <a:ln>
              <a:noFill/>
            </a:ln>
          </p:spPr>
          <p:txBody>
            <a:bodyPr anchorCtr="0" anchor="ctr" bIns="48750" lIns="85325" spcFirstLastPara="1" rIns="85325" wrap="square" tIns="48750">
              <a:noAutofit/>
            </a:bodyPr>
            <a:lstStyle/>
            <a:p>
              <a:pPr indent="0" lvl="0" marL="0" marR="0" rtl="0" algn="ctr">
                <a:lnSpc>
                  <a:spcPct val="90000"/>
                </a:lnSpc>
                <a:spcBef>
                  <a:spcPts val="0"/>
                </a:spcBef>
                <a:spcAft>
                  <a:spcPts val="0"/>
                </a:spcAft>
                <a:buClr>
                  <a:srgbClr val="000000"/>
                </a:buClr>
                <a:buSzPts val="1200"/>
                <a:buFont typeface="Arial"/>
                <a:buNone/>
              </a:pPr>
              <a:r>
                <a:rPr b="1" i="0" lang="en" sz="1200" u="none" cap="none" strike="noStrike">
                  <a:solidFill>
                    <a:srgbClr val="000000"/>
                  </a:solidFill>
                  <a:latin typeface="Times New Roman"/>
                  <a:ea typeface="Times New Roman"/>
                  <a:cs typeface="Times New Roman"/>
                  <a:sym typeface="Times New Roman"/>
                </a:rPr>
                <a:t>3. Adapting and tailoring to context</a:t>
              </a:r>
              <a:endParaRPr sz="1100"/>
            </a:p>
          </p:txBody>
        </p:sp>
        <p:sp>
          <p:nvSpPr>
            <p:cNvPr id="705" name="Google Shape;705;p95"/>
            <p:cNvSpPr/>
            <p:nvPr/>
          </p:nvSpPr>
          <p:spPr>
            <a:xfrm>
              <a:off x="4450627" y="741190"/>
              <a:ext cx="1950600" cy="1054200"/>
            </a:xfrm>
            <a:prstGeom prst="rect">
              <a:avLst/>
            </a:prstGeom>
            <a:solidFill>
              <a:srgbClr val="CCE6D4">
                <a:alpha val="89800"/>
              </a:srgbClr>
            </a:solidFill>
            <a:ln cap="flat" cmpd="sng" w="19050">
              <a:solidFill>
                <a:srgbClr val="CCE6D4">
                  <a:alpha val="89800"/>
                </a:srgbClr>
              </a:solidFill>
              <a:prstDash val="solid"/>
              <a:round/>
              <a:headEnd len="sm" w="sm" type="none"/>
              <a:tailEnd len="sm" w="sm" type="none"/>
            </a:ln>
          </p:spPr>
          <p:txBody>
            <a:bodyPr anchorCtr="0" anchor="ctr" bIns="68575" lIns="68575" spcFirstLastPara="1" rIns="68575" wrap="square" tIns="68575">
              <a:noAutofit/>
            </a:bodyPr>
            <a:lstStyle/>
            <a:p>
              <a:pPr indent="0" lvl="0" marL="0" rtl="0" algn="l">
                <a:spcBef>
                  <a:spcPts val="0"/>
                </a:spcBef>
                <a:spcAft>
                  <a:spcPts val="0"/>
                </a:spcAft>
                <a:buNone/>
              </a:pPr>
              <a:r>
                <a:t/>
              </a:r>
              <a:endParaRPr/>
            </a:p>
          </p:txBody>
        </p:sp>
        <p:sp>
          <p:nvSpPr>
            <p:cNvPr id="706" name="Google Shape;706;p95"/>
            <p:cNvSpPr txBox="1"/>
            <p:nvPr/>
          </p:nvSpPr>
          <p:spPr>
            <a:xfrm>
              <a:off x="4450627" y="741190"/>
              <a:ext cx="1950600" cy="1054200"/>
            </a:xfrm>
            <a:prstGeom prst="rect">
              <a:avLst/>
            </a:prstGeom>
            <a:noFill/>
            <a:ln>
              <a:noFill/>
            </a:ln>
          </p:spPr>
          <p:txBody>
            <a:bodyPr anchorCtr="0" anchor="t" bIns="96000" lIns="64000" spcFirstLastPara="1" rIns="85325" wrap="square" tIns="64000">
              <a:noAutofit/>
            </a:bodyPr>
            <a:lstStyle/>
            <a:p>
              <a:pPr indent="-127000" lvl="1" marL="127000" marR="0" rtl="0" algn="l">
                <a:lnSpc>
                  <a:spcPct val="90000"/>
                </a:lnSpc>
                <a:spcBef>
                  <a:spcPts val="0"/>
                </a:spcBef>
                <a:spcAft>
                  <a:spcPts val="0"/>
                </a:spcAft>
                <a:buClr>
                  <a:srgbClr val="000000"/>
                </a:buClr>
                <a:buSzPts val="1200"/>
                <a:buFont typeface="Arial"/>
                <a:buChar char="•"/>
              </a:pPr>
              <a:r>
                <a:rPr b="0" i="0" lang="en" sz="1200" u="none" cap="none" strike="noStrike">
                  <a:solidFill>
                    <a:srgbClr val="000000"/>
                  </a:solidFill>
                  <a:latin typeface="Times New Roman"/>
                  <a:ea typeface="Times New Roman"/>
                  <a:cs typeface="Times New Roman"/>
                  <a:sym typeface="Times New Roman"/>
                </a:rPr>
                <a:t>Tailor strategies</a:t>
              </a:r>
              <a:endParaRPr sz="1100"/>
            </a:p>
            <a:p>
              <a:pPr indent="-127000" lvl="1" marL="127000" marR="0" rtl="0" algn="l">
                <a:lnSpc>
                  <a:spcPct val="90000"/>
                </a:lnSpc>
                <a:spcBef>
                  <a:spcPts val="200"/>
                </a:spcBef>
                <a:spcAft>
                  <a:spcPts val="0"/>
                </a:spcAft>
                <a:buClr>
                  <a:srgbClr val="000000"/>
                </a:buClr>
                <a:buSzPts val="1200"/>
                <a:buFont typeface="Arial"/>
                <a:buChar char="•"/>
              </a:pPr>
              <a:r>
                <a:rPr b="0" i="0" lang="en" sz="1200" u="none" cap="none" strike="noStrike">
                  <a:solidFill>
                    <a:srgbClr val="000000"/>
                  </a:solidFill>
                  <a:latin typeface="Times New Roman"/>
                  <a:ea typeface="Times New Roman"/>
                  <a:cs typeface="Times New Roman"/>
                  <a:sym typeface="Times New Roman"/>
                </a:rPr>
                <a:t>Promote adaptability</a:t>
              </a:r>
              <a:endParaRPr sz="1100"/>
            </a:p>
          </p:txBody>
        </p:sp>
        <p:sp>
          <p:nvSpPr>
            <p:cNvPr id="707" name="Google Shape;707;p95"/>
            <p:cNvSpPr/>
            <p:nvPr/>
          </p:nvSpPr>
          <p:spPr>
            <a:xfrm>
              <a:off x="6674319" y="2686"/>
              <a:ext cx="1950600" cy="738600"/>
            </a:xfrm>
            <a:prstGeom prst="rect">
              <a:avLst/>
            </a:prstGeom>
            <a:solidFill>
              <a:srgbClr val="F7CAAC"/>
            </a:solidFill>
            <a:ln cap="flat" cmpd="sng" w="19050">
              <a:solidFill>
                <a:srgbClr val="6FAB46"/>
              </a:solidFill>
              <a:prstDash val="solid"/>
              <a:round/>
              <a:headEnd len="sm" w="sm" type="none"/>
              <a:tailEnd len="sm" w="sm" type="none"/>
            </a:ln>
          </p:spPr>
          <p:txBody>
            <a:bodyPr anchorCtr="0" anchor="ctr" bIns="68575" lIns="68575" spcFirstLastPara="1" rIns="68575" wrap="square" tIns="68575">
              <a:noAutofit/>
            </a:bodyPr>
            <a:lstStyle/>
            <a:p>
              <a:pPr indent="0" lvl="0" marL="0" rtl="0" algn="l">
                <a:spcBef>
                  <a:spcPts val="0"/>
                </a:spcBef>
                <a:spcAft>
                  <a:spcPts val="0"/>
                </a:spcAft>
                <a:buNone/>
              </a:pPr>
              <a:r>
                <a:t/>
              </a:r>
              <a:endParaRPr/>
            </a:p>
          </p:txBody>
        </p:sp>
        <p:sp>
          <p:nvSpPr>
            <p:cNvPr id="708" name="Google Shape;708;p95"/>
            <p:cNvSpPr txBox="1"/>
            <p:nvPr/>
          </p:nvSpPr>
          <p:spPr>
            <a:xfrm>
              <a:off x="6674319" y="2686"/>
              <a:ext cx="1950600" cy="738600"/>
            </a:xfrm>
            <a:prstGeom prst="rect">
              <a:avLst/>
            </a:prstGeom>
            <a:noFill/>
            <a:ln>
              <a:noFill/>
            </a:ln>
          </p:spPr>
          <p:txBody>
            <a:bodyPr anchorCtr="0" anchor="ctr" bIns="48750" lIns="85325" spcFirstLastPara="1" rIns="85325" wrap="square" tIns="48750">
              <a:noAutofit/>
            </a:bodyPr>
            <a:lstStyle/>
            <a:p>
              <a:pPr indent="0" lvl="0" marL="0" marR="0" rtl="0" algn="ctr">
                <a:lnSpc>
                  <a:spcPct val="90000"/>
                </a:lnSpc>
                <a:spcBef>
                  <a:spcPts val="0"/>
                </a:spcBef>
                <a:spcAft>
                  <a:spcPts val="0"/>
                </a:spcAft>
                <a:buClr>
                  <a:srgbClr val="000000"/>
                </a:buClr>
                <a:buSzPts val="1200"/>
                <a:buFont typeface="Arial"/>
                <a:buNone/>
              </a:pPr>
              <a:r>
                <a:rPr b="1" i="0" lang="en" sz="1200" u="none" cap="none" strike="noStrike">
                  <a:solidFill>
                    <a:srgbClr val="000000"/>
                  </a:solidFill>
                  <a:latin typeface="Times New Roman"/>
                  <a:ea typeface="Times New Roman"/>
                  <a:cs typeface="Times New Roman"/>
                  <a:sym typeface="Times New Roman"/>
                </a:rPr>
                <a:t>4. Develop stakeholder relationships</a:t>
              </a:r>
              <a:endParaRPr sz="1100"/>
            </a:p>
          </p:txBody>
        </p:sp>
        <p:sp>
          <p:nvSpPr>
            <p:cNvPr id="709" name="Google Shape;709;p95"/>
            <p:cNvSpPr/>
            <p:nvPr/>
          </p:nvSpPr>
          <p:spPr>
            <a:xfrm>
              <a:off x="6674319" y="741190"/>
              <a:ext cx="1950600" cy="1054200"/>
            </a:xfrm>
            <a:prstGeom prst="rect">
              <a:avLst/>
            </a:prstGeom>
            <a:solidFill>
              <a:srgbClr val="D3E1CC">
                <a:alpha val="89800"/>
              </a:srgbClr>
            </a:solidFill>
            <a:ln cap="flat" cmpd="sng" w="19050">
              <a:solidFill>
                <a:srgbClr val="D3E1CC">
                  <a:alpha val="89800"/>
                </a:srgbClr>
              </a:solidFill>
              <a:prstDash val="solid"/>
              <a:round/>
              <a:headEnd len="sm" w="sm" type="none"/>
              <a:tailEnd len="sm" w="sm" type="none"/>
            </a:ln>
          </p:spPr>
          <p:txBody>
            <a:bodyPr anchorCtr="0" anchor="ctr" bIns="68575" lIns="68575" spcFirstLastPara="1" rIns="68575" wrap="square" tIns="68575">
              <a:noAutofit/>
            </a:bodyPr>
            <a:lstStyle/>
            <a:p>
              <a:pPr indent="0" lvl="0" marL="0" rtl="0" algn="l">
                <a:spcBef>
                  <a:spcPts val="0"/>
                </a:spcBef>
                <a:spcAft>
                  <a:spcPts val="0"/>
                </a:spcAft>
                <a:buNone/>
              </a:pPr>
              <a:r>
                <a:t/>
              </a:r>
              <a:endParaRPr/>
            </a:p>
          </p:txBody>
        </p:sp>
        <p:sp>
          <p:nvSpPr>
            <p:cNvPr id="710" name="Google Shape;710;p95"/>
            <p:cNvSpPr txBox="1"/>
            <p:nvPr/>
          </p:nvSpPr>
          <p:spPr>
            <a:xfrm>
              <a:off x="6674319" y="741190"/>
              <a:ext cx="1950600" cy="1054200"/>
            </a:xfrm>
            <a:prstGeom prst="rect">
              <a:avLst/>
            </a:prstGeom>
            <a:noFill/>
            <a:ln>
              <a:noFill/>
            </a:ln>
          </p:spPr>
          <p:txBody>
            <a:bodyPr anchorCtr="0" anchor="t" bIns="96000" lIns="64000" spcFirstLastPara="1" rIns="85325" wrap="square" tIns="64000">
              <a:noAutofit/>
            </a:bodyPr>
            <a:lstStyle/>
            <a:p>
              <a:pPr indent="-127000" lvl="1" marL="127000" marR="0" rtl="0" algn="l">
                <a:lnSpc>
                  <a:spcPct val="90000"/>
                </a:lnSpc>
                <a:spcBef>
                  <a:spcPts val="0"/>
                </a:spcBef>
                <a:spcAft>
                  <a:spcPts val="0"/>
                </a:spcAft>
                <a:buClr>
                  <a:srgbClr val="000000"/>
                </a:buClr>
                <a:buSzPts val="1200"/>
                <a:buFont typeface="Arial"/>
                <a:buChar char="•"/>
              </a:pPr>
              <a:r>
                <a:rPr b="0" i="0" lang="en" sz="1200" u="none" cap="none" strike="noStrike">
                  <a:solidFill>
                    <a:srgbClr val="000000"/>
                  </a:solidFill>
                  <a:latin typeface="Times New Roman"/>
                  <a:ea typeface="Times New Roman"/>
                  <a:cs typeface="Times New Roman"/>
                  <a:sym typeface="Times New Roman"/>
                </a:rPr>
                <a:t>Identify local opinion leaders</a:t>
              </a:r>
              <a:endParaRPr sz="1100"/>
            </a:p>
            <a:p>
              <a:pPr indent="-127000" lvl="1" marL="127000" marR="0" rtl="0" algn="l">
                <a:lnSpc>
                  <a:spcPct val="90000"/>
                </a:lnSpc>
                <a:spcBef>
                  <a:spcPts val="200"/>
                </a:spcBef>
                <a:spcAft>
                  <a:spcPts val="0"/>
                </a:spcAft>
                <a:buClr>
                  <a:srgbClr val="000000"/>
                </a:buClr>
                <a:buSzPts val="1200"/>
                <a:buFont typeface="Arial"/>
                <a:buChar char="•"/>
              </a:pPr>
              <a:r>
                <a:rPr b="0" i="0" lang="en" sz="1200" u="none" cap="none" strike="noStrike">
                  <a:solidFill>
                    <a:srgbClr val="000000"/>
                  </a:solidFill>
                  <a:latin typeface="Times New Roman"/>
                  <a:ea typeface="Times New Roman"/>
                  <a:cs typeface="Times New Roman"/>
                  <a:sym typeface="Times New Roman"/>
                </a:rPr>
                <a:t>Build coalitions</a:t>
              </a:r>
              <a:endParaRPr sz="1100"/>
            </a:p>
          </p:txBody>
        </p:sp>
      </p:grpSp>
      <p:pic>
        <p:nvPicPr>
          <p:cNvPr descr="A close-up of a logo&#10;&#10;Description automatically generated" id="711" name="Google Shape;711;p95"/>
          <p:cNvPicPr preferRelativeResize="0"/>
          <p:nvPr/>
        </p:nvPicPr>
        <p:blipFill rotWithShape="1">
          <a:blip r:embed="rId3">
            <a:alphaModFix/>
          </a:blip>
          <a:srcRect b="0" l="0" r="0" t="0"/>
          <a:stretch/>
        </p:blipFill>
        <p:spPr>
          <a:xfrm>
            <a:off x="6578600" y="135726"/>
            <a:ext cx="2565400" cy="748907"/>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15" name="Shape 715"/>
        <p:cNvGrpSpPr/>
        <p:nvPr/>
      </p:nvGrpSpPr>
      <p:grpSpPr>
        <a:xfrm>
          <a:off x="0" y="0"/>
          <a:ext cx="0" cy="0"/>
          <a:chOff x="0" y="0"/>
          <a:chExt cx="0" cy="0"/>
        </a:xfrm>
      </p:grpSpPr>
      <p:sp>
        <p:nvSpPr>
          <p:cNvPr id="716" name="Google Shape;716;p96"/>
          <p:cNvSpPr txBox="1"/>
          <p:nvPr/>
        </p:nvSpPr>
        <p:spPr>
          <a:xfrm>
            <a:off x="654318" y="1128304"/>
            <a:ext cx="8135400" cy="1843500"/>
          </a:xfrm>
          <a:prstGeom prst="rect">
            <a:avLst/>
          </a:prstGeom>
          <a:noFill/>
          <a:ln>
            <a:noFill/>
          </a:ln>
        </p:spPr>
        <p:txBody>
          <a:bodyPr anchorCtr="0" anchor="t" bIns="0" lIns="0" spcFirstLastPara="1" rIns="0" wrap="square" tIns="40475">
            <a:spAutoFit/>
          </a:bodyPr>
          <a:lstStyle/>
          <a:p>
            <a:pPr indent="-165100" lvl="0" marL="177800" marR="0" rtl="0" algn="l">
              <a:lnSpc>
                <a:spcPct val="107916"/>
              </a:lnSpc>
              <a:spcBef>
                <a:spcPts val="0"/>
              </a:spcBef>
              <a:spcAft>
                <a:spcPts val="0"/>
              </a:spcAft>
              <a:buNone/>
            </a:pPr>
            <a:r>
              <a:rPr b="0" i="0" lang="en" sz="1800" u="none" cap="none" strike="noStrike">
                <a:solidFill>
                  <a:srgbClr val="343434"/>
                </a:solidFill>
                <a:latin typeface="Arial"/>
                <a:ea typeface="Arial"/>
                <a:cs typeface="Arial"/>
                <a:sym typeface="Arial"/>
              </a:rPr>
              <a:t>Health and healthcare inequities disproportionately burden medically underserved communities and patients in low resource settings</a:t>
            </a:r>
            <a:endParaRPr b="0" i="0" sz="1800" u="none" cap="none" strike="noStrike">
              <a:solidFill>
                <a:srgbClr val="000000"/>
              </a:solidFill>
              <a:latin typeface="Arial"/>
              <a:ea typeface="Arial"/>
              <a:cs typeface="Arial"/>
              <a:sym typeface="Arial"/>
            </a:endParaRPr>
          </a:p>
          <a:p>
            <a:pPr indent="0" lvl="0" marL="0" marR="0" rtl="0" algn="l">
              <a:lnSpc>
                <a:spcPct val="100000"/>
              </a:lnSpc>
              <a:spcBef>
                <a:spcPts val="1400"/>
              </a:spcBef>
              <a:spcAft>
                <a:spcPts val="0"/>
              </a:spcAft>
              <a:buNone/>
            </a:pPr>
            <a:r>
              <a:t/>
            </a:r>
            <a:endParaRPr b="0" i="0" sz="1800" u="none" cap="none" strike="noStrike">
              <a:solidFill>
                <a:srgbClr val="000000"/>
              </a:solidFill>
              <a:latin typeface="Arial"/>
              <a:ea typeface="Arial"/>
              <a:cs typeface="Arial"/>
              <a:sym typeface="Arial"/>
            </a:endParaRPr>
          </a:p>
          <a:p>
            <a:pPr indent="-165100" lvl="0" marL="177800" marR="279400" rtl="0" algn="l">
              <a:lnSpc>
                <a:spcPct val="90000"/>
              </a:lnSpc>
              <a:spcBef>
                <a:spcPts val="0"/>
              </a:spcBef>
              <a:spcAft>
                <a:spcPts val="0"/>
              </a:spcAft>
              <a:buNone/>
            </a:pPr>
            <a:r>
              <a:rPr b="0" i="0" lang="en" sz="1800" u="none" cap="none" strike="noStrike">
                <a:solidFill>
                  <a:srgbClr val="343434"/>
                </a:solidFill>
                <a:latin typeface="Arial"/>
                <a:ea typeface="Arial"/>
                <a:cs typeface="Arial"/>
                <a:sym typeface="Arial"/>
              </a:rPr>
              <a:t>Public health systems: </a:t>
            </a:r>
            <a:endParaRPr b="0" i="0" sz="1800" u="none" cap="none" strike="noStrike">
              <a:solidFill>
                <a:srgbClr val="343434"/>
              </a:solidFill>
              <a:latin typeface="Arial"/>
              <a:ea typeface="Arial"/>
              <a:cs typeface="Arial"/>
              <a:sym typeface="Arial"/>
            </a:endParaRPr>
          </a:p>
          <a:p>
            <a:pPr indent="-165100" lvl="0" marL="177800" marR="279400" rtl="0" algn="l">
              <a:lnSpc>
                <a:spcPct val="90000"/>
              </a:lnSpc>
              <a:spcBef>
                <a:spcPts val="0"/>
              </a:spcBef>
              <a:spcAft>
                <a:spcPts val="0"/>
              </a:spcAft>
              <a:buNone/>
            </a:pPr>
            <a:r>
              <a:rPr b="0" i="0" lang="en" sz="1800" u="none" cap="none" strike="noStrike">
                <a:solidFill>
                  <a:srgbClr val="343434"/>
                </a:solidFill>
                <a:latin typeface="Arial"/>
                <a:ea typeface="Arial"/>
                <a:cs typeface="Arial"/>
                <a:sym typeface="Arial"/>
              </a:rPr>
              <a:t>	P</a:t>
            </a:r>
            <a:r>
              <a:rPr b="0" i="0" lang="en" sz="1800" u="none" cap="none" strike="noStrike">
                <a:solidFill>
                  <a:srgbClr val="202020"/>
                </a:solidFill>
                <a:latin typeface="Arial"/>
                <a:ea typeface="Arial"/>
                <a:cs typeface="Arial"/>
                <a:sym typeface="Arial"/>
              </a:rPr>
              <a:t>rimary source of patient care for over 20 million Zambians</a:t>
            </a:r>
            <a:r>
              <a:rPr b="0" i="0" lang="en" sz="1800" u="none" cap="none" strike="noStrike">
                <a:solidFill>
                  <a:srgbClr val="202020"/>
                </a:solidFill>
                <a:latin typeface="Times New Roman"/>
                <a:ea typeface="Times New Roman"/>
                <a:cs typeface="Times New Roman"/>
                <a:sym typeface="Times New Roman"/>
              </a:rPr>
              <a:t> </a:t>
            </a:r>
            <a:endParaRPr b="0" i="0" sz="1800" u="none" cap="none" strike="noStrike">
              <a:solidFill>
                <a:srgbClr val="202020"/>
              </a:solidFill>
              <a:latin typeface="Times New Roman"/>
              <a:ea typeface="Times New Roman"/>
              <a:cs typeface="Times New Roman"/>
              <a:sym typeface="Times New Roman"/>
            </a:endParaRPr>
          </a:p>
          <a:p>
            <a:pPr indent="-165100" lvl="0" marL="177800" marR="279400" rtl="0" algn="l">
              <a:lnSpc>
                <a:spcPct val="90000"/>
              </a:lnSpc>
              <a:spcBef>
                <a:spcPts val="0"/>
              </a:spcBef>
              <a:spcAft>
                <a:spcPts val="0"/>
              </a:spcAft>
              <a:buNone/>
            </a:pPr>
            <a:r>
              <a:rPr b="0" i="0" lang="en" sz="1800" u="none" cap="none" strike="noStrike">
                <a:solidFill>
                  <a:srgbClr val="202020"/>
                </a:solidFill>
                <a:latin typeface="Times New Roman"/>
                <a:ea typeface="Times New Roman"/>
                <a:cs typeface="Times New Roman"/>
                <a:sym typeface="Times New Roman"/>
              </a:rPr>
              <a:t>	O</a:t>
            </a:r>
            <a:r>
              <a:rPr b="0" i="0" lang="en" sz="1800" u="none" cap="none" strike="noStrike">
                <a:solidFill>
                  <a:srgbClr val="202020"/>
                </a:solidFill>
                <a:latin typeface="Arial"/>
                <a:ea typeface="Arial"/>
                <a:cs typeface="Arial"/>
                <a:sym typeface="Arial"/>
              </a:rPr>
              <a:t>ptimal setting for evidence-based prevention that advances health equity</a:t>
            </a:r>
            <a:endParaRPr b="0" i="0" sz="1800" u="none" cap="none" strike="noStrike">
              <a:solidFill>
                <a:srgbClr val="000000"/>
              </a:solidFill>
              <a:latin typeface="Arial"/>
              <a:ea typeface="Arial"/>
              <a:cs typeface="Arial"/>
              <a:sym typeface="Arial"/>
            </a:endParaRPr>
          </a:p>
        </p:txBody>
      </p:sp>
      <p:pic>
        <p:nvPicPr>
          <p:cNvPr id="717" name="Google Shape;717;p96"/>
          <p:cNvPicPr preferRelativeResize="0"/>
          <p:nvPr/>
        </p:nvPicPr>
        <p:blipFill rotWithShape="1">
          <a:blip r:embed="rId3">
            <a:alphaModFix/>
          </a:blip>
          <a:srcRect b="0" l="0" r="0" t="0"/>
          <a:stretch/>
        </p:blipFill>
        <p:spPr>
          <a:xfrm>
            <a:off x="902970" y="3231536"/>
            <a:ext cx="2333488" cy="1362600"/>
          </a:xfrm>
          <a:prstGeom prst="rect">
            <a:avLst/>
          </a:prstGeom>
          <a:noFill/>
          <a:ln>
            <a:noFill/>
          </a:ln>
        </p:spPr>
      </p:pic>
      <p:pic>
        <p:nvPicPr>
          <p:cNvPr id="718" name="Google Shape;718;p96"/>
          <p:cNvPicPr preferRelativeResize="0"/>
          <p:nvPr/>
        </p:nvPicPr>
        <p:blipFill rotWithShape="1">
          <a:blip r:embed="rId4">
            <a:alphaModFix/>
          </a:blip>
          <a:srcRect b="0" l="0" r="0" t="0"/>
          <a:stretch/>
        </p:blipFill>
        <p:spPr>
          <a:xfrm>
            <a:off x="3562014" y="3215494"/>
            <a:ext cx="2319983" cy="1394646"/>
          </a:xfrm>
          <a:prstGeom prst="rect">
            <a:avLst/>
          </a:prstGeom>
          <a:noFill/>
          <a:ln>
            <a:noFill/>
          </a:ln>
        </p:spPr>
      </p:pic>
      <p:pic>
        <p:nvPicPr>
          <p:cNvPr id="719" name="Google Shape;719;p96"/>
          <p:cNvPicPr preferRelativeResize="0"/>
          <p:nvPr/>
        </p:nvPicPr>
        <p:blipFill rotWithShape="1">
          <a:blip r:embed="rId5">
            <a:alphaModFix/>
          </a:blip>
          <a:srcRect b="0" l="0" r="0" t="0"/>
          <a:stretch/>
        </p:blipFill>
        <p:spPr>
          <a:xfrm>
            <a:off x="6107037" y="3215494"/>
            <a:ext cx="2283761" cy="1394647"/>
          </a:xfrm>
          <a:prstGeom prst="rect">
            <a:avLst/>
          </a:prstGeom>
          <a:noFill/>
          <a:ln>
            <a:noFill/>
          </a:ln>
        </p:spPr>
      </p:pic>
      <p:pic>
        <p:nvPicPr>
          <p:cNvPr descr="A close-up of a logo&#10;&#10;Description automatically generated" id="720" name="Google Shape;720;p96"/>
          <p:cNvPicPr preferRelativeResize="0"/>
          <p:nvPr/>
        </p:nvPicPr>
        <p:blipFill rotWithShape="1">
          <a:blip r:embed="rId6">
            <a:alphaModFix/>
          </a:blip>
          <a:srcRect b="0" l="0" r="0" t="0"/>
          <a:stretch/>
        </p:blipFill>
        <p:spPr>
          <a:xfrm>
            <a:off x="6578600" y="135726"/>
            <a:ext cx="2565400" cy="748907"/>
          </a:xfrm>
          <a:prstGeom prst="rect">
            <a:avLst/>
          </a:prstGeom>
          <a:noFill/>
          <a:ln>
            <a:noFill/>
          </a:ln>
        </p:spPr>
      </p:pic>
      <p:sp>
        <p:nvSpPr>
          <p:cNvPr id="721" name="Google Shape;721;p96"/>
          <p:cNvSpPr txBox="1"/>
          <p:nvPr>
            <p:ph type="title"/>
          </p:nvPr>
        </p:nvSpPr>
        <p:spPr>
          <a:xfrm>
            <a:off x="337105" y="196750"/>
            <a:ext cx="4710600" cy="546600"/>
          </a:xfrm>
          <a:prstGeom prst="rect">
            <a:avLst/>
          </a:prstGeom>
          <a:noFill/>
          <a:ln>
            <a:noFill/>
          </a:ln>
        </p:spPr>
        <p:txBody>
          <a:bodyPr anchorCtr="0" anchor="ctr" bIns="34275" lIns="68575" spcFirstLastPara="1" rIns="68575" wrap="square" tIns="34275">
            <a:noAutofit/>
          </a:bodyPr>
          <a:lstStyle/>
          <a:p>
            <a:pPr indent="0" lvl="0" marL="0" rtl="0" algn="l">
              <a:lnSpc>
                <a:spcPct val="90000"/>
              </a:lnSpc>
              <a:spcBef>
                <a:spcPts val="0"/>
              </a:spcBef>
              <a:spcAft>
                <a:spcPts val="0"/>
              </a:spcAft>
              <a:buClr>
                <a:schemeClr val="dk1"/>
              </a:buClr>
              <a:buSzPts val="1260"/>
              <a:buNone/>
            </a:pPr>
            <a:r>
              <a:rPr lang="en" sz="2040"/>
              <a:t>How do we fit effective strategies into the settings (contexts) that need it most? </a:t>
            </a:r>
            <a:endParaRPr sz="2400"/>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25" name="Shape 725"/>
        <p:cNvGrpSpPr/>
        <p:nvPr/>
      </p:nvGrpSpPr>
      <p:grpSpPr>
        <a:xfrm>
          <a:off x="0" y="0"/>
          <a:ext cx="0" cy="0"/>
          <a:chOff x="0" y="0"/>
          <a:chExt cx="0" cy="0"/>
        </a:xfrm>
      </p:grpSpPr>
      <p:sp>
        <p:nvSpPr>
          <p:cNvPr id="726" name="Google Shape;726;p97"/>
          <p:cNvSpPr txBox="1"/>
          <p:nvPr>
            <p:ph type="title"/>
          </p:nvPr>
        </p:nvSpPr>
        <p:spPr>
          <a:xfrm>
            <a:off x="122276" y="387370"/>
            <a:ext cx="6339300" cy="422700"/>
          </a:xfrm>
          <a:prstGeom prst="rect">
            <a:avLst/>
          </a:prstGeom>
          <a:noFill/>
          <a:ln>
            <a:noFill/>
          </a:ln>
        </p:spPr>
        <p:txBody>
          <a:bodyPr anchorCtr="0" anchor="ctr" bIns="34275" lIns="68575" spcFirstLastPara="1" rIns="68575" wrap="square" tIns="34275">
            <a:noAutofit/>
          </a:bodyPr>
          <a:lstStyle/>
          <a:p>
            <a:pPr indent="0" lvl="0" marL="0" rtl="0" algn="l">
              <a:lnSpc>
                <a:spcPct val="90000"/>
              </a:lnSpc>
              <a:spcBef>
                <a:spcPts val="0"/>
              </a:spcBef>
              <a:spcAft>
                <a:spcPts val="0"/>
              </a:spcAft>
              <a:buSzPts val="3000"/>
              <a:buNone/>
            </a:pPr>
            <a:r>
              <a:rPr lang="en" sz="2400">
                <a:solidFill>
                  <a:srgbClr val="881010"/>
                </a:solidFill>
              </a:rPr>
              <a:t>Adaptation of evidence-based interventions and strategies for diverse communities and clinical settings</a:t>
            </a:r>
            <a:endParaRPr/>
          </a:p>
        </p:txBody>
      </p:sp>
      <p:pic>
        <p:nvPicPr>
          <p:cNvPr id="727" name="Google Shape;727;p97"/>
          <p:cNvPicPr preferRelativeResize="0"/>
          <p:nvPr/>
        </p:nvPicPr>
        <p:blipFill rotWithShape="1">
          <a:blip r:embed="rId3">
            <a:alphaModFix/>
          </a:blip>
          <a:srcRect b="0" l="0" r="0" t="0"/>
          <a:stretch/>
        </p:blipFill>
        <p:spPr>
          <a:xfrm>
            <a:off x="122276" y="1381053"/>
            <a:ext cx="5154056" cy="3436038"/>
          </a:xfrm>
          <a:prstGeom prst="rect">
            <a:avLst/>
          </a:prstGeom>
          <a:noFill/>
          <a:ln>
            <a:noFill/>
          </a:ln>
        </p:spPr>
      </p:pic>
      <p:pic>
        <p:nvPicPr>
          <p:cNvPr id="728" name="Google Shape;728;p97"/>
          <p:cNvPicPr preferRelativeResize="0"/>
          <p:nvPr/>
        </p:nvPicPr>
        <p:blipFill rotWithShape="1">
          <a:blip r:embed="rId4">
            <a:alphaModFix/>
          </a:blip>
          <a:srcRect b="0" l="0" r="0" t="0"/>
          <a:stretch/>
        </p:blipFill>
        <p:spPr>
          <a:xfrm>
            <a:off x="5276331" y="1890356"/>
            <a:ext cx="1624090" cy="1208715"/>
          </a:xfrm>
          <a:prstGeom prst="rect">
            <a:avLst/>
          </a:prstGeom>
          <a:noFill/>
          <a:ln>
            <a:noFill/>
          </a:ln>
        </p:spPr>
      </p:pic>
      <p:pic>
        <p:nvPicPr>
          <p:cNvPr id="729" name="Google Shape;729;p97"/>
          <p:cNvPicPr preferRelativeResize="0"/>
          <p:nvPr/>
        </p:nvPicPr>
        <p:blipFill rotWithShape="1">
          <a:blip r:embed="rId5">
            <a:alphaModFix/>
          </a:blip>
          <a:srcRect b="0" l="0" r="0" t="0"/>
          <a:stretch/>
        </p:blipFill>
        <p:spPr>
          <a:xfrm>
            <a:off x="5521161" y="3384857"/>
            <a:ext cx="2856911" cy="1631426"/>
          </a:xfrm>
          <a:prstGeom prst="rect">
            <a:avLst/>
          </a:prstGeom>
          <a:noFill/>
          <a:ln>
            <a:noFill/>
          </a:ln>
        </p:spPr>
      </p:pic>
      <p:pic>
        <p:nvPicPr>
          <p:cNvPr id="730" name="Google Shape;730;p97"/>
          <p:cNvPicPr preferRelativeResize="0"/>
          <p:nvPr/>
        </p:nvPicPr>
        <p:blipFill rotWithShape="1">
          <a:blip r:embed="rId6">
            <a:alphaModFix/>
          </a:blip>
          <a:srcRect b="0" l="0" r="0" t="0"/>
          <a:stretch/>
        </p:blipFill>
        <p:spPr>
          <a:xfrm>
            <a:off x="7056160" y="1927523"/>
            <a:ext cx="1965566" cy="1314440"/>
          </a:xfrm>
          <a:prstGeom prst="rect">
            <a:avLst/>
          </a:prstGeom>
          <a:noFill/>
          <a:ln>
            <a:noFill/>
          </a:ln>
        </p:spPr>
      </p:pic>
      <p:sp>
        <p:nvSpPr>
          <p:cNvPr id="731" name="Google Shape;731;p97"/>
          <p:cNvSpPr/>
          <p:nvPr/>
        </p:nvSpPr>
        <p:spPr>
          <a:xfrm>
            <a:off x="6461760" y="0"/>
            <a:ext cx="2590800" cy="1444500"/>
          </a:xfrm>
          <a:prstGeom prst="rect">
            <a:avLst/>
          </a:prstGeom>
          <a:solidFill>
            <a:schemeClr val="lt1"/>
          </a:solidFill>
          <a:ln cap="flat" cmpd="sng" w="19050">
            <a:solidFill>
              <a:schemeClr val="lt1"/>
            </a:solidFill>
            <a:prstDash val="solid"/>
            <a:round/>
            <a:headEnd len="sm" w="sm" type="none"/>
            <a:tailEnd len="sm" w="sm" type="none"/>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None/>
            </a:pPr>
            <a:r>
              <a:t/>
            </a:r>
            <a:endParaRPr b="0" i="0" sz="1100" u="none" cap="none" strike="noStrike">
              <a:solidFill>
                <a:schemeClr val="lt1"/>
              </a:solidFill>
              <a:latin typeface="Arial"/>
              <a:ea typeface="Arial"/>
              <a:cs typeface="Arial"/>
              <a:sym typeface="Arial"/>
            </a:endParaRPr>
          </a:p>
        </p:txBody>
      </p:sp>
      <p:pic>
        <p:nvPicPr>
          <p:cNvPr descr="A close-up of a logo&#10;&#10;Description automatically generated" id="732" name="Google Shape;732;p97"/>
          <p:cNvPicPr preferRelativeResize="0"/>
          <p:nvPr/>
        </p:nvPicPr>
        <p:blipFill rotWithShape="1">
          <a:blip r:embed="rId7">
            <a:alphaModFix/>
          </a:blip>
          <a:srcRect b="0" l="0" r="0" t="0"/>
          <a:stretch/>
        </p:blipFill>
        <p:spPr>
          <a:xfrm>
            <a:off x="6578600" y="61135"/>
            <a:ext cx="2565400" cy="748907"/>
          </a:xfrm>
          <a:prstGeom prst="rect">
            <a:avLst/>
          </a:prstGeom>
          <a:noFill/>
          <a:ln>
            <a:noFill/>
          </a:ln>
        </p:spPr>
      </p:pic>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36" name="Shape 736"/>
        <p:cNvGrpSpPr/>
        <p:nvPr/>
      </p:nvGrpSpPr>
      <p:grpSpPr>
        <a:xfrm>
          <a:off x="0" y="0"/>
          <a:ext cx="0" cy="0"/>
          <a:chOff x="0" y="0"/>
          <a:chExt cx="0" cy="0"/>
        </a:xfrm>
      </p:grpSpPr>
      <p:sp>
        <p:nvSpPr>
          <p:cNvPr id="737" name="Google Shape;737;p98"/>
          <p:cNvSpPr txBox="1"/>
          <p:nvPr>
            <p:ph type="title"/>
          </p:nvPr>
        </p:nvSpPr>
        <p:spPr>
          <a:xfrm>
            <a:off x="337111" y="338147"/>
            <a:ext cx="7886700" cy="546600"/>
          </a:xfrm>
          <a:prstGeom prst="rect">
            <a:avLst/>
          </a:prstGeom>
          <a:noFill/>
          <a:ln>
            <a:noFill/>
          </a:ln>
        </p:spPr>
        <p:txBody>
          <a:bodyPr anchorCtr="0" anchor="ctr" bIns="34275" lIns="68575" spcFirstLastPara="1" rIns="68575" wrap="square" tIns="34275">
            <a:normAutofit/>
          </a:bodyPr>
          <a:lstStyle/>
          <a:p>
            <a:pPr indent="0" lvl="0" marL="0" rtl="0" algn="l">
              <a:lnSpc>
                <a:spcPct val="90000"/>
              </a:lnSpc>
              <a:spcBef>
                <a:spcPts val="0"/>
              </a:spcBef>
              <a:spcAft>
                <a:spcPts val="0"/>
              </a:spcAft>
              <a:buClr>
                <a:schemeClr val="dk1"/>
              </a:buClr>
              <a:buSzPts val="1400"/>
              <a:buNone/>
            </a:pPr>
            <a:r>
              <a:rPr lang="en" sz="2600">
                <a:solidFill>
                  <a:srgbClr val="990000"/>
                </a:solidFill>
                <a:latin typeface="Calibri"/>
                <a:ea typeface="Calibri"/>
                <a:cs typeface="Calibri"/>
                <a:sym typeface="Calibri"/>
              </a:rPr>
              <a:t>HPV and HPV Vaccines</a:t>
            </a:r>
            <a:endParaRPr/>
          </a:p>
        </p:txBody>
      </p:sp>
      <p:pic>
        <p:nvPicPr>
          <p:cNvPr descr="Graphic depicts statistics as an iceberg." id="738" name="Google Shape;738;p98"/>
          <p:cNvPicPr preferRelativeResize="0"/>
          <p:nvPr/>
        </p:nvPicPr>
        <p:blipFill rotWithShape="1">
          <a:blip r:embed="rId3">
            <a:alphaModFix/>
          </a:blip>
          <a:srcRect b="0" l="0" r="0" t="0"/>
          <a:stretch/>
        </p:blipFill>
        <p:spPr>
          <a:xfrm>
            <a:off x="5250635" y="9105"/>
            <a:ext cx="3815077" cy="4850086"/>
          </a:xfrm>
          <a:prstGeom prst="rect">
            <a:avLst/>
          </a:prstGeom>
          <a:noFill/>
          <a:ln>
            <a:noFill/>
          </a:ln>
        </p:spPr>
      </p:pic>
      <p:sp>
        <p:nvSpPr>
          <p:cNvPr id="739" name="Google Shape;739;p98"/>
          <p:cNvSpPr txBox="1"/>
          <p:nvPr/>
        </p:nvSpPr>
        <p:spPr>
          <a:xfrm>
            <a:off x="337111" y="1079243"/>
            <a:ext cx="4710000" cy="4240500"/>
          </a:xfrm>
          <a:prstGeom prst="rect">
            <a:avLst/>
          </a:prstGeom>
          <a:noFill/>
          <a:ln>
            <a:noFill/>
          </a:ln>
        </p:spPr>
        <p:txBody>
          <a:bodyPr anchorCtr="0" anchor="t" bIns="34275" lIns="68575" spcFirstLastPara="1" rIns="68575" wrap="square" tIns="34275">
            <a:spAutoFit/>
          </a:bodyPr>
          <a:lstStyle/>
          <a:p>
            <a:pPr indent="-247650" lvl="0" marL="254000" marR="0" rtl="0" algn="l">
              <a:lnSpc>
                <a:spcPct val="100000"/>
              </a:lnSpc>
              <a:spcBef>
                <a:spcPts val="0"/>
              </a:spcBef>
              <a:spcAft>
                <a:spcPts val="0"/>
              </a:spcAft>
              <a:buClr>
                <a:srgbClr val="000000"/>
              </a:buClr>
              <a:buSzPts val="1500"/>
              <a:buFont typeface="Arial"/>
              <a:buChar char="•"/>
            </a:pPr>
            <a:r>
              <a:rPr b="0" i="0" lang="en" sz="1500" u="none" cap="none" strike="noStrike">
                <a:solidFill>
                  <a:schemeClr val="dk1"/>
                </a:solidFill>
                <a:latin typeface="Arial"/>
                <a:ea typeface="Arial"/>
                <a:cs typeface="Arial"/>
                <a:sym typeface="Arial"/>
              </a:rPr>
              <a:t>1</a:t>
            </a:r>
            <a:r>
              <a:rPr b="0" baseline="30000" i="0" lang="en" sz="1500" u="none" cap="none" strike="noStrike">
                <a:solidFill>
                  <a:schemeClr val="dk1"/>
                </a:solidFill>
                <a:latin typeface="Arial"/>
                <a:ea typeface="Arial"/>
                <a:cs typeface="Arial"/>
                <a:sym typeface="Arial"/>
              </a:rPr>
              <a:t>st</a:t>
            </a:r>
            <a:r>
              <a:rPr b="0" i="0" lang="en" sz="1500" u="none" cap="none" strike="noStrike">
                <a:solidFill>
                  <a:schemeClr val="dk1"/>
                </a:solidFill>
                <a:latin typeface="Arial"/>
                <a:ea typeface="Arial"/>
                <a:cs typeface="Arial"/>
                <a:sym typeface="Arial"/>
              </a:rPr>
              <a:t> HPV vaccine became available in 2006 and over </a:t>
            </a:r>
            <a:r>
              <a:rPr b="1" i="0" lang="en" sz="1500" u="none" cap="none" strike="noStrike">
                <a:solidFill>
                  <a:srgbClr val="990000"/>
                </a:solidFill>
                <a:latin typeface="Arial"/>
                <a:ea typeface="Arial"/>
                <a:cs typeface="Arial"/>
                <a:sym typeface="Arial"/>
              </a:rPr>
              <a:t>300 million doses </a:t>
            </a:r>
            <a:r>
              <a:rPr b="0" i="0" lang="en" sz="1500" u="none" cap="none" strike="noStrike">
                <a:solidFill>
                  <a:schemeClr val="dk1"/>
                </a:solidFill>
                <a:latin typeface="Arial"/>
                <a:ea typeface="Arial"/>
                <a:cs typeface="Arial"/>
                <a:sym typeface="Arial"/>
              </a:rPr>
              <a:t>have been distributed since then. </a:t>
            </a:r>
            <a:endParaRPr sz="1100"/>
          </a:p>
          <a:p>
            <a:pPr indent="0" lvl="0" marL="0" marR="0" rtl="0" algn="l">
              <a:lnSpc>
                <a:spcPct val="100000"/>
              </a:lnSpc>
              <a:spcBef>
                <a:spcPts val="0"/>
              </a:spcBef>
              <a:spcAft>
                <a:spcPts val="0"/>
              </a:spcAft>
              <a:buNone/>
            </a:pPr>
            <a:r>
              <a:t/>
            </a:r>
            <a:endParaRPr b="0" i="0" sz="1500" u="none" cap="none" strike="noStrike">
              <a:solidFill>
                <a:schemeClr val="dk1"/>
              </a:solidFill>
              <a:latin typeface="Arial"/>
              <a:ea typeface="Arial"/>
              <a:cs typeface="Arial"/>
              <a:sym typeface="Arial"/>
            </a:endParaRPr>
          </a:p>
          <a:p>
            <a:pPr indent="-247650" lvl="0" marL="254000" marR="0" rtl="0" algn="l">
              <a:lnSpc>
                <a:spcPct val="100000"/>
              </a:lnSpc>
              <a:spcBef>
                <a:spcPts val="0"/>
              </a:spcBef>
              <a:spcAft>
                <a:spcPts val="0"/>
              </a:spcAft>
              <a:buClr>
                <a:srgbClr val="000000"/>
              </a:buClr>
              <a:buSzPts val="1500"/>
              <a:buFont typeface="Arial"/>
              <a:buChar char="•"/>
            </a:pPr>
            <a:r>
              <a:rPr b="0" i="0" lang="en" sz="1500" u="none" cap="none" strike="noStrike">
                <a:solidFill>
                  <a:schemeClr val="dk1"/>
                </a:solidFill>
                <a:latin typeface="Arial"/>
                <a:ea typeface="Arial"/>
                <a:cs typeface="Arial"/>
                <a:sym typeface="Arial"/>
              </a:rPr>
              <a:t>Currently Gardasil®️ 9 is FDA approved for everyone ages 9-45 and protects against 9 HPV high risk types </a:t>
            </a:r>
            <a:endParaRPr sz="1100"/>
          </a:p>
          <a:p>
            <a:pPr indent="-152400" lvl="0" marL="254000" marR="0" rtl="0" algn="l">
              <a:lnSpc>
                <a:spcPct val="100000"/>
              </a:lnSpc>
              <a:spcBef>
                <a:spcPts val="0"/>
              </a:spcBef>
              <a:spcAft>
                <a:spcPts val="0"/>
              </a:spcAft>
              <a:buClr>
                <a:srgbClr val="000000"/>
              </a:buClr>
              <a:buSzPts val="1500"/>
              <a:buFont typeface="Arial"/>
              <a:buNone/>
            </a:pPr>
            <a:r>
              <a:t/>
            </a:r>
            <a:endParaRPr b="0" i="0" sz="1500" u="none" cap="none" strike="noStrike">
              <a:solidFill>
                <a:schemeClr val="dk1"/>
              </a:solidFill>
              <a:latin typeface="Arial"/>
              <a:ea typeface="Arial"/>
              <a:cs typeface="Arial"/>
              <a:sym typeface="Arial"/>
            </a:endParaRPr>
          </a:p>
          <a:p>
            <a:pPr indent="-247650" lvl="0" marL="254000" marR="0" rtl="0" algn="l">
              <a:lnSpc>
                <a:spcPct val="100000"/>
              </a:lnSpc>
              <a:spcBef>
                <a:spcPts val="0"/>
              </a:spcBef>
              <a:spcAft>
                <a:spcPts val="0"/>
              </a:spcAft>
              <a:buClr>
                <a:srgbClr val="000000"/>
              </a:buClr>
              <a:buSzPts val="1500"/>
              <a:buFont typeface="Arial"/>
              <a:buChar char="•"/>
            </a:pPr>
            <a:r>
              <a:rPr b="0" i="0" lang="en" sz="1500" u="none" cap="none" strike="noStrike">
                <a:solidFill>
                  <a:srgbClr val="000000"/>
                </a:solidFill>
                <a:latin typeface="Arial"/>
                <a:ea typeface="Arial"/>
                <a:cs typeface="Arial"/>
                <a:sym typeface="Arial"/>
              </a:rPr>
              <a:t>Advisory Committee on Immunization Practices (ACIP) routinely recommends starting the HPV vaccine at age 11 or 12, but can be given as early as age 9​</a:t>
            </a:r>
            <a:endParaRPr b="0" i="0" sz="15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None/>
            </a:pPr>
            <a:r>
              <a:t/>
            </a:r>
            <a:endParaRPr b="0" i="0" sz="15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None/>
            </a:pPr>
            <a:r>
              <a:t/>
            </a:r>
            <a:endParaRPr b="0" i="0" sz="19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None/>
            </a:pPr>
            <a:r>
              <a:t/>
            </a:r>
            <a:endParaRPr b="0" i="0" sz="19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None/>
            </a:pPr>
            <a:r>
              <a:t/>
            </a:r>
            <a:endParaRPr b="0" i="0" sz="1900" u="none" cap="none" strike="noStrike">
              <a:solidFill>
                <a:schemeClr val="dk1"/>
              </a:solidFill>
              <a:latin typeface="Arial"/>
              <a:ea typeface="Arial"/>
              <a:cs typeface="Arial"/>
              <a:sym typeface="Arial"/>
            </a:endParaRPr>
          </a:p>
          <a:p>
            <a:pPr indent="-139700" lvl="0" marL="254000" marR="0" rtl="0" algn="l">
              <a:lnSpc>
                <a:spcPct val="100000"/>
              </a:lnSpc>
              <a:spcBef>
                <a:spcPts val="0"/>
              </a:spcBef>
              <a:spcAft>
                <a:spcPts val="0"/>
              </a:spcAft>
              <a:buClr>
                <a:srgbClr val="000000"/>
              </a:buClr>
              <a:buSzPts val="1900"/>
              <a:buFont typeface="Arial"/>
              <a:buNone/>
            </a:pPr>
            <a:r>
              <a:t/>
            </a:r>
            <a:endParaRPr b="0" i="0" sz="1900" u="none" cap="none" strike="noStrike">
              <a:solidFill>
                <a:schemeClr val="dk1"/>
              </a:solidFill>
              <a:latin typeface="Arial"/>
              <a:ea typeface="Arial"/>
              <a:cs typeface="Arial"/>
              <a:sym typeface="Arial"/>
            </a:endParaRPr>
          </a:p>
        </p:txBody>
      </p:sp>
      <p:grpSp>
        <p:nvGrpSpPr>
          <p:cNvPr id="740" name="Google Shape;740;p98"/>
          <p:cNvGrpSpPr/>
          <p:nvPr/>
        </p:nvGrpSpPr>
        <p:grpSpPr>
          <a:xfrm>
            <a:off x="78287" y="1139933"/>
            <a:ext cx="8800732" cy="3463897"/>
            <a:chOff x="115141" y="509133"/>
            <a:chExt cx="11734309" cy="4618529"/>
          </a:xfrm>
        </p:grpSpPr>
        <p:pic>
          <p:nvPicPr>
            <p:cNvPr id="741" name="Google Shape;741;p98"/>
            <p:cNvPicPr preferRelativeResize="0"/>
            <p:nvPr/>
          </p:nvPicPr>
          <p:blipFill rotWithShape="1">
            <a:blip r:embed="rId4">
              <a:alphaModFix/>
            </a:blip>
            <a:srcRect b="0" l="0" r="0" t="0"/>
            <a:stretch/>
          </p:blipFill>
          <p:spPr>
            <a:xfrm>
              <a:off x="5707282" y="509133"/>
              <a:ext cx="6142168" cy="4618529"/>
            </a:xfrm>
            <a:prstGeom prst="rect">
              <a:avLst/>
            </a:prstGeom>
            <a:noFill/>
            <a:ln>
              <a:noFill/>
            </a:ln>
          </p:spPr>
        </p:pic>
        <p:pic>
          <p:nvPicPr>
            <p:cNvPr id="742" name="Google Shape;742;p98"/>
            <p:cNvPicPr preferRelativeResize="0"/>
            <p:nvPr/>
          </p:nvPicPr>
          <p:blipFill rotWithShape="1">
            <a:blip r:embed="rId5">
              <a:alphaModFix/>
            </a:blip>
            <a:srcRect b="0" l="0" r="0" t="0"/>
            <a:stretch/>
          </p:blipFill>
          <p:spPr>
            <a:xfrm>
              <a:off x="115141" y="509133"/>
              <a:ext cx="6475303" cy="4618529"/>
            </a:xfrm>
            <a:prstGeom prst="rect">
              <a:avLst/>
            </a:prstGeom>
            <a:noFill/>
            <a:ln>
              <a:noFill/>
            </a:ln>
          </p:spPr>
        </p:pic>
      </p:gr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740"/>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47" name="Shape 747"/>
        <p:cNvGrpSpPr/>
        <p:nvPr/>
      </p:nvGrpSpPr>
      <p:grpSpPr>
        <a:xfrm>
          <a:off x="0" y="0"/>
          <a:ext cx="0" cy="0"/>
          <a:chOff x="0" y="0"/>
          <a:chExt cx="0" cy="0"/>
        </a:xfrm>
      </p:grpSpPr>
      <p:grpSp>
        <p:nvGrpSpPr>
          <p:cNvPr id="748" name="Google Shape;748;p99"/>
          <p:cNvGrpSpPr/>
          <p:nvPr/>
        </p:nvGrpSpPr>
        <p:grpSpPr>
          <a:xfrm>
            <a:off x="1276347" y="1206614"/>
            <a:ext cx="7855123" cy="3526367"/>
            <a:chOff x="1472545" y="33702"/>
            <a:chExt cx="10473497" cy="4701822"/>
          </a:xfrm>
        </p:grpSpPr>
        <p:sp>
          <p:nvSpPr>
            <p:cNvPr id="749" name="Google Shape;749;p99"/>
            <p:cNvSpPr/>
            <p:nvPr/>
          </p:nvSpPr>
          <p:spPr>
            <a:xfrm>
              <a:off x="1472545" y="64184"/>
              <a:ext cx="1119300" cy="1119300"/>
            </a:xfrm>
            <a:prstGeom prst="ellipse">
              <a:avLst/>
            </a:prstGeom>
            <a:solidFill>
              <a:srgbClr val="CCD3EA"/>
            </a:solidFill>
            <a:ln>
              <a:noFill/>
            </a:ln>
          </p:spPr>
          <p:txBody>
            <a:bodyPr anchorCtr="0" anchor="ctr" bIns="68575" lIns="68575" spcFirstLastPara="1" rIns="68575" wrap="square" tIns="68575">
              <a:noAutofit/>
            </a:bodyPr>
            <a:lstStyle/>
            <a:p>
              <a:pPr indent="0" lvl="0" marL="0" rtl="0" algn="l">
                <a:spcBef>
                  <a:spcPts val="0"/>
                </a:spcBef>
                <a:spcAft>
                  <a:spcPts val="0"/>
                </a:spcAft>
                <a:buNone/>
              </a:pPr>
              <a:r>
                <a:t/>
              </a:r>
              <a:endParaRPr/>
            </a:p>
          </p:txBody>
        </p:sp>
        <p:sp>
          <p:nvSpPr>
            <p:cNvPr id="750" name="Google Shape;750;p99"/>
            <p:cNvSpPr/>
            <p:nvPr/>
          </p:nvSpPr>
          <p:spPr>
            <a:xfrm>
              <a:off x="1707628" y="299268"/>
              <a:ext cx="649200" cy="649200"/>
            </a:xfrm>
            <a:prstGeom prst="rect">
              <a:avLst/>
            </a:prstGeom>
            <a:blipFill rotWithShape="1">
              <a:blip r:embed="rId3">
                <a:alphaModFix/>
              </a:blip>
              <a:stretch>
                <a:fillRect b="0" l="0" r="0" t="0"/>
              </a:stretch>
            </a:blipFill>
            <a:ln cap="flat" cmpd="sng" w="19050">
              <a:solidFill>
                <a:schemeClr val="lt1"/>
              </a:solidFill>
              <a:prstDash val="solid"/>
              <a:round/>
              <a:headEnd len="sm" w="sm" type="none"/>
              <a:tailEnd len="sm" w="sm" type="none"/>
            </a:ln>
          </p:spPr>
          <p:txBody>
            <a:bodyPr anchorCtr="0" anchor="ctr" bIns="68575" lIns="68575" spcFirstLastPara="1" rIns="68575" wrap="square" tIns="68575">
              <a:noAutofit/>
            </a:bodyPr>
            <a:lstStyle/>
            <a:p>
              <a:pPr indent="0" lvl="0" marL="0" rtl="0" algn="l">
                <a:spcBef>
                  <a:spcPts val="0"/>
                </a:spcBef>
                <a:spcAft>
                  <a:spcPts val="0"/>
                </a:spcAft>
                <a:buNone/>
              </a:pPr>
              <a:r>
                <a:t/>
              </a:r>
              <a:endParaRPr/>
            </a:p>
          </p:txBody>
        </p:sp>
        <p:sp>
          <p:nvSpPr>
            <p:cNvPr id="751" name="Google Shape;751;p99"/>
            <p:cNvSpPr/>
            <p:nvPr/>
          </p:nvSpPr>
          <p:spPr>
            <a:xfrm>
              <a:off x="2831870" y="64184"/>
              <a:ext cx="2638800" cy="1119300"/>
            </a:xfrm>
            <a:prstGeom prst="rect">
              <a:avLst/>
            </a:prstGeom>
            <a:noFill/>
            <a:ln>
              <a:noFill/>
            </a:ln>
          </p:spPr>
          <p:txBody>
            <a:bodyPr anchorCtr="0" anchor="ctr" bIns="68575" lIns="68575" spcFirstLastPara="1" rIns="68575" wrap="square" tIns="68575">
              <a:noAutofit/>
            </a:bodyPr>
            <a:lstStyle/>
            <a:p>
              <a:pPr indent="0" lvl="0" marL="0" rtl="0" algn="l">
                <a:spcBef>
                  <a:spcPts val="0"/>
                </a:spcBef>
                <a:spcAft>
                  <a:spcPts val="0"/>
                </a:spcAft>
                <a:buNone/>
              </a:pPr>
              <a:r>
                <a:t/>
              </a:r>
              <a:endParaRPr/>
            </a:p>
          </p:txBody>
        </p:sp>
        <p:sp>
          <p:nvSpPr>
            <p:cNvPr id="752" name="Google Shape;752;p99"/>
            <p:cNvSpPr txBox="1"/>
            <p:nvPr/>
          </p:nvSpPr>
          <p:spPr>
            <a:xfrm>
              <a:off x="2831870" y="64184"/>
              <a:ext cx="2638800" cy="1119300"/>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rPr b="0" i="0" lang="en" sz="1800" u="none" cap="none" strike="noStrike">
                  <a:solidFill>
                    <a:srgbClr val="000000"/>
                  </a:solidFill>
                  <a:latin typeface="Arial"/>
                  <a:ea typeface="Arial"/>
                  <a:cs typeface="Arial"/>
                  <a:sym typeface="Arial"/>
                </a:rPr>
                <a:t>Equity focus at multiple levels</a:t>
              </a:r>
              <a:endParaRPr sz="1100"/>
            </a:p>
          </p:txBody>
        </p:sp>
        <p:sp>
          <p:nvSpPr>
            <p:cNvPr id="753" name="Google Shape;753;p99"/>
            <p:cNvSpPr/>
            <p:nvPr/>
          </p:nvSpPr>
          <p:spPr>
            <a:xfrm>
              <a:off x="5930332" y="64184"/>
              <a:ext cx="1119300" cy="1119300"/>
            </a:xfrm>
            <a:prstGeom prst="ellipse">
              <a:avLst/>
            </a:prstGeom>
            <a:solidFill>
              <a:srgbClr val="CCD3EA"/>
            </a:solidFill>
            <a:ln>
              <a:noFill/>
            </a:ln>
          </p:spPr>
          <p:txBody>
            <a:bodyPr anchorCtr="0" anchor="ctr" bIns="68575" lIns="68575" spcFirstLastPara="1" rIns="68575" wrap="square" tIns="68575">
              <a:noAutofit/>
            </a:bodyPr>
            <a:lstStyle/>
            <a:p>
              <a:pPr indent="0" lvl="0" marL="0" rtl="0" algn="l">
                <a:spcBef>
                  <a:spcPts val="0"/>
                </a:spcBef>
                <a:spcAft>
                  <a:spcPts val="0"/>
                </a:spcAft>
                <a:buNone/>
              </a:pPr>
              <a:r>
                <a:t/>
              </a:r>
              <a:endParaRPr/>
            </a:p>
          </p:txBody>
        </p:sp>
        <p:sp>
          <p:nvSpPr>
            <p:cNvPr id="754" name="Google Shape;754;p99"/>
            <p:cNvSpPr/>
            <p:nvPr/>
          </p:nvSpPr>
          <p:spPr>
            <a:xfrm>
              <a:off x="6165415" y="299268"/>
              <a:ext cx="649200" cy="649200"/>
            </a:xfrm>
            <a:prstGeom prst="rect">
              <a:avLst/>
            </a:prstGeom>
            <a:blipFill rotWithShape="1">
              <a:blip r:embed="rId4">
                <a:alphaModFix/>
              </a:blip>
              <a:stretch>
                <a:fillRect b="0" l="0" r="0" t="0"/>
              </a:stretch>
            </a:blipFill>
            <a:ln cap="flat" cmpd="sng" w="19050">
              <a:solidFill>
                <a:schemeClr val="lt1"/>
              </a:solidFill>
              <a:prstDash val="solid"/>
              <a:round/>
              <a:headEnd len="sm" w="sm" type="none"/>
              <a:tailEnd len="sm" w="sm" type="none"/>
            </a:ln>
          </p:spPr>
          <p:txBody>
            <a:bodyPr anchorCtr="0" anchor="ctr" bIns="68575" lIns="68575" spcFirstLastPara="1" rIns="68575" wrap="square" tIns="68575">
              <a:noAutofit/>
            </a:bodyPr>
            <a:lstStyle/>
            <a:p>
              <a:pPr indent="0" lvl="0" marL="0" rtl="0" algn="l">
                <a:spcBef>
                  <a:spcPts val="0"/>
                </a:spcBef>
                <a:spcAft>
                  <a:spcPts val="0"/>
                </a:spcAft>
                <a:buNone/>
              </a:pPr>
              <a:r>
                <a:t/>
              </a:r>
              <a:endParaRPr/>
            </a:p>
          </p:txBody>
        </p:sp>
        <p:sp>
          <p:nvSpPr>
            <p:cNvPr id="755" name="Google Shape;755;p99"/>
            <p:cNvSpPr/>
            <p:nvPr/>
          </p:nvSpPr>
          <p:spPr>
            <a:xfrm>
              <a:off x="7296755" y="33702"/>
              <a:ext cx="3762300" cy="1119300"/>
            </a:xfrm>
            <a:prstGeom prst="rect">
              <a:avLst/>
            </a:prstGeom>
            <a:noFill/>
            <a:ln>
              <a:noFill/>
            </a:ln>
          </p:spPr>
          <p:txBody>
            <a:bodyPr anchorCtr="0" anchor="ctr" bIns="68575" lIns="68575" spcFirstLastPara="1" rIns="68575" wrap="square" tIns="68575">
              <a:noAutofit/>
            </a:bodyPr>
            <a:lstStyle/>
            <a:p>
              <a:pPr indent="0" lvl="0" marL="0" rtl="0" algn="l">
                <a:spcBef>
                  <a:spcPts val="0"/>
                </a:spcBef>
                <a:spcAft>
                  <a:spcPts val="0"/>
                </a:spcAft>
                <a:buNone/>
              </a:pPr>
              <a:r>
                <a:t/>
              </a:r>
              <a:endParaRPr/>
            </a:p>
          </p:txBody>
        </p:sp>
        <p:sp>
          <p:nvSpPr>
            <p:cNvPr id="756" name="Google Shape;756;p99"/>
            <p:cNvSpPr txBox="1"/>
            <p:nvPr/>
          </p:nvSpPr>
          <p:spPr>
            <a:xfrm>
              <a:off x="7296755" y="33702"/>
              <a:ext cx="3762300" cy="1119300"/>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rPr b="0" i="0" lang="en" sz="1800" u="none" cap="none" strike="noStrike">
                  <a:solidFill>
                    <a:srgbClr val="000000"/>
                  </a:solidFill>
                  <a:latin typeface="Arial"/>
                  <a:ea typeface="Arial"/>
                  <a:cs typeface="Arial"/>
                  <a:sym typeface="Arial"/>
                </a:rPr>
                <a:t>Engagement with key partners</a:t>
              </a:r>
              <a:endParaRPr sz="1100"/>
            </a:p>
          </p:txBody>
        </p:sp>
        <p:sp>
          <p:nvSpPr>
            <p:cNvPr id="757" name="Google Shape;757;p99"/>
            <p:cNvSpPr/>
            <p:nvPr/>
          </p:nvSpPr>
          <p:spPr>
            <a:xfrm>
              <a:off x="1472545" y="2081719"/>
              <a:ext cx="1119300" cy="1119300"/>
            </a:xfrm>
            <a:prstGeom prst="ellipse">
              <a:avLst/>
            </a:prstGeom>
            <a:solidFill>
              <a:srgbClr val="CCD3EA"/>
            </a:solidFill>
            <a:ln>
              <a:noFill/>
            </a:ln>
          </p:spPr>
          <p:txBody>
            <a:bodyPr anchorCtr="0" anchor="ctr" bIns="68575" lIns="68575" spcFirstLastPara="1" rIns="68575" wrap="square" tIns="68575">
              <a:noAutofit/>
            </a:bodyPr>
            <a:lstStyle/>
            <a:p>
              <a:pPr indent="0" lvl="0" marL="0" rtl="0" algn="l">
                <a:spcBef>
                  <a:spcPts val="0"/>
                </a:spcBef>
                <a:spcAft>
                  <a:spcPts val="0"/>
                </a:spcAft>
                <a:buNone/>
              </a:pPr>
              <a:r>
                <a:t/>
              </a:r>
              <a:endParaRPr/>
            </a:p>
          </p:txBody>
        </p:sp>
        <p:sp>
          <p:nvSpPr>
            <p:cNvPr id="758" name="Google Shape;758;p99"/>
            <p:cNvSpPr/>
            <p:nvPr/>
          </p:nvSpPr>
          <p:spPr>
            <a:xfrm>
              <a:off x="1707628" y="2316802"/>
              <a:ext cx="649200" cy="649200"/>
            </a:xfrm>
            <a:prstGeom prst="rect">
              <a:avLst/>
            </a:prstGeom>
            <a:blipFill rotWithShape="1">
              <a:blip r:embed="rId5">
                <a:alphaModFix/>
              </a:blip>
              <a:stretch>
                <a:fillRect b="0" l="0" r="0" t="0"/>
              </a:stretch>
            </a:blipFill>
            <a:ln cap="flat" cmpd="sng" w="19050">
              <a:solidFill>
                <a:schemeClr val="lt1"/>
              </a:solidFill>
              <a:prstDash val="solid"/>
              <a:round/>
              <a:headEnd len="sm" w="sm" type="none"/>
              <a:tailEnd len="sm" w="sm" type="none"/>
            </a:ln>
          </p:spPr>
          <p:txBody>
            <a:bodyPr anchorCtr="0" anchor="ctr" bIns="68575" lIns="68575" spcFirstLastPara="1" rIns="68575" wrap="square" tIns="68575">
              <a:noAutofit/>
            </a:bodyPr>
            <a:lstStyle/>
            <a:p>
              <a:pPr indent="0" lvl="0" marL="0" rtl="0" algn="l">
                <a:spcBef>
                  <a:spcPts val="0"/>
                </a:spcBef>
                <a:spcAft>
                  <a:spcPts val="0"/>
                </a:spcAft>
                <a:buNone/>
              </a:pPr>
              <a:r>
                <a:t/>
              </a:r>
              <a:endParaRPr/>
            </a:p>
          </p:txBody>
        </p:sp>
        <p:sp>
          <p:nvSpPr>
            <p:cNvPr id="759" name="Google Shape;759;p99"/>
            <p:cNvSpPr/>
            <p:nvPr/>
          </p:nvSpPr>
          <p:spPr>
            <a:xfrm>
              <a:off x="2831870" y="2081719"/>
              <a:ext cx="2638800" cy="1119300"/>
            </a:xfrm>
            <a:prstGeom prst="rect">
              <a:avLst/>
            </a:prstGeom>
            <a:noFill/>
            <a:ln>
              <a:noFill/>
            </a:ln>
          </p:spPr>
          <p:txBody>
            <a:bodyPr anchorCtr="0" anchor="ctr" bIns="68575" lIns="68575" spcFirstLastPara="1" rIns="68575" wrap="square" tIns="68575">
              <a:noAutofit/>
            </a:bodyPr>
            <a:lstStyle/>
            <a:p>
              <a:pPr indent="0" lvl="0" marL="0" rtl="0" algn="l">
                <a:spcBef>
                  <a:spcPts val="0"/>
                </a:spcBef>
                <a:spcAft>
                  <a:spcPts val="0"/>
                </a:spcAft>
                <a:buNone/>
              </a:pPr>
              <a:r>
                <a:t/>
              </a:r>
              <a:endParaRPr/>
            </a:p>
          </p:txBody>
        </p:sp>
        <p:sp>
          <p:nvSpPr>
            <p:cNvPr id="760" name="Google Shape;760;p99"/>
            <p:cNvSpPr txBox="1"/>
            <p:nvPr/>
          </p:nvSpPr>
          <p:spPr>
            <a:xfrm>
              <a:off x="2831870" y="2081719"/>
              <a:ext cx="2638800" cy="1119300"/>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rPr b="0" i="0" lang="en" sz="1800" u="none" cap="none" strike="noStrike">
                  <a:solidFill>
                    <a:srgbClr val="000000"/>
                  </a:solidFill>
                  <a:latin typeface="Arial"/>
                  <a:ea typeface="Arial"/>
                  <a:cs typeface="Arial"/>
                  <a:sym typeface="Arial"/>
                </a:rPr>
                <a:t>Multidisciplinary team</a:t>
              </a:r>
              <a:endParaRPr sz="1100"/>
            </a:p>
          </p:txBody>
        </p:sp>
        <p:sp>
          <p:nvSpPr>
            <p:cNvPr id="761" name="Google Shape;761;p99"/>
            <p:cNvSpPr/>
            <p:nvPr/>
          </p:nvSpPr>
          <p:spPr>
            <a:xfrm>
              <a:off x="5930332" y="2081719"/>
              <a:ext cx="1119300" cy="1119300"/>
            </a:xfrm>
            <a:prstGeom prst="ellipse">
              <a:avLst/>
            </a:prstGeom>
            <a:solidFill>
              <a:srgbClr val="CCD3EA"/>
            </a:solidFill>
            <a:ln>
              <a:noFill/>
            </a:ln>
          </p:spPr>
          <p:txBody>
            <a:bodyPr anchorCtr="0" anchor="ctr" bIns="68575" lIns="68575" spcFirstLastPara="1" rIns="68575" wrap="square" tIns="68575">
              <a:noAutofit/>
            </a:bodyPr>
            <a:lstStyle/>
            <a:p>
              <a:pPr indent="0" lvl="0" marL="0" rtl="0" algn="l">
                <a:spcBef>
                  <a:spcPts val="0"/>
                </a:spcBef>
                <a:spcAft>
                  <a:spcPts val="0"/>
                </a:spcAft>
                <a:buNone/>
              </a:pPr>
              <a:r>
                <a:t/>
              </a:r>
              <a:endParaRPr/>
            </a:p>
          </p:txBody>
        </p:sp>
        <p:sp>
          <p:nvSpPr>
            <p:cNvPr id="762" name="Google Shape;762;p99"/>
            <p:cNvSpPr/>
            <p:nvPr/>
          </p:nvSpPr>
          <p:spPr>
            <a:xfrm>
              <a:off x="6165415" y="2316802"/>
              <a:ext cx="649200" cy="649200"/>
            </a:xfrm>
            <a:prstGeom prst="rect">
              <a:avLst/>
            </a:prstGeom>
            <a:blipFill rotWithShape="1">
              <a:blip r:embed="rId6">
                <a:alphaModFix/>
              </a:blip>
              <a:stretch>
                <a:fillRect b="0" l="0" r="0" t="0"/>
              </a:stretch>
            </a:blipFill>
            <a:ln cap="flat" cmpd="sng" w="19050">
              <a:solidFill>
                <a:schemeClr val="lt1"/>
              </a:solidFill>
              <a:prstDash val="solid"/>
              <a:round/>
              <a:headEnd len="sm" w="sm" type="none"/>
              <a:tailEnd len="sm" w="sm" type="none"/>
            </a:ln>
          </p:spPr>
          <p:txBody>
            <a:bodyPr anchorCtr="0" anchor="ctr" bIns="68575" lIns="68575" spcFirstLastPara="1" rIns="68575" wrap="square" tIns="68575">
              <a:noAutofit/>
            </a:bodyPr>
            <a:lstStyle/>
            <a:p>
              <a:pPr indent="0" lvl="0" marL="0" rtl="0" algn="l">
                <a:spcBef>
                  <a:spcPts val="0"/>
                </a:spcBef>
                <a:spcAft>
                  <a:spcPts val="0"/>
                </a:spcAft>
                <a:buNone/>
              </a:pPr>
              <a:r>
                <a:t/>
              </a:r>
              <a:endParaRPr/>
            </a:p>
          </p:txBody>
        </p:sp>
        <p:sp>
          <p:nvSpPr>
            <p:cNvPr id="763" name="Google Shape;763;p99"/>
            <p:cNvSpPr/>
            <p:nvPr/>
          </p:nvSpPr>
          <p:spPr>
            <a:xfrm>
              <a:off x="7289657" y="2081719"/>
              <a:ext cx="2638800" cy="1119300"/>
            </a:xfrm>
            <a:prstGeom prst="rect">
              <a:avLst/>
            </a:prstGeom>
            <a:noFill/>
            <a:ln>
              <a:noFill/>
            </a:ln>
          </p:spPr>
          <p:txBody>
            <a:bodyPr anchorCtr="0" anchor="ctr" bIns="68575" lIns="68575" spcFirstLastPara="1" rIns="68575" wrap="square" tIns="68575">
              <a:noAutofit/>
            </a:bodyPr>
            <a:lstStyle/>
            <a:p>
              <a:pPr indent="0" lvl="0" marL="0" rtl="0" algn="l">
                <a:spcBef>
                  <a:spcPts val="0"/>
                </a:spcBef>
                <a:spcAft>
                  <a:spcPts val="0"/>
                </a:spcAft>
                <a:buNone/>
              </a:pPr>
              <a:r>
                <a:t/>
              </a:r>
              <a:endParaRPr/>
            </a:p>
          </p:txBody>
        </p:sp>
        <p:sp>
          <p:nvSpPr>
            <p:cNvPr id="764" name="Google Shape;764;p99"/>
            <p:cNvSpPr txBox="1"/>
            <p:nvPr/>
          </p:nvSpPr>
          <p:spPr>
            <a:xfrm>
              <a:off x="7289657" y="2081719"/>
              <a:ext cx="2638800" cy="1119300"/>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rPr b="0" i="0" lang="en" sz="1800" u="none" cap="none" strike="noStrike">
                  <a:solidFill>
                    <a:srgbClr val="000000"/>
                  </a:solidFill>
                  <a:latin typeface="Arial"/>
                  <a:ea typeface="Arial"/>
                  <a:cs typeface="Arial"/>
                  <a:sym typeface="Arial"/>
                </a:rPr>
                <a:t>Importance of Context</a:t>
              </a:r>
              <a:endParaRPr sz="1100"/>
            </a:p>
          </p:txBody>
        </p:sp>
        <p:sp>
          <p:nvSpPr>
            <p:cNvPr id="765" name="Google Shape;765;p99"/>
            <p:cNvSpPr/>
            <p:nvPr/>
          </p:nvSpPr>
          <p:spPr>
            <a:xfrm>
              <a:off x="2386925" y="3616224"/>
              <a:ext cx="1119300" cy="1119300"/>
            </a:xfrm>
            <a:prstGeom prst="ellipse">
              <a:avLst/>
            </a:prstGeom>
            <a:solidFill>
              <a:srgbClr val="CCD3EA"/>
            </a:solidFill>
            <a:ln>
              <a:noFill/>
            </a:ln>
          </p:spPr>
          <p:txBody>
            <a:bodyPr anchorCtr="0" anchor="ctr" bIns="68575" lIns="68575" spcFirstLastPara="1" rIns="68575" wrap="square" tIns="68575">
              <a:noAutofit/>
            </a:bodyPr>
            <a:lstStyle/>
            <a:p>
              <a:pPr indent="0" lvl="0" marL="0" rtl="0" algn="l">
                <a:spcBef>
                  <a:spcPts val="0"/>
                </a:spcBef>
                <a:spcAft>
                  <a:spcPts val="0"/>
                </a:spcAft>
                <a:buNone/>
              </a:pPr>
              <a:r>
                <a:t/>
              </a:r>
              <a:endParaRPr/>
            </a:p>
          </p:txBody>
        </p:sp>
        <p:sp>
          <p:nvSpPr>
            <p:cNvPr id="766" name="Google Shape;766;p99"/>
            <p:cNvSpPr/>
            <p:nvPr/>
          </p:nvSpPr>
          <p:spPr>
            <a:xfrm>
              <a:off x="2581376" y="3826342"/>
              <a:ext cx="649200" cy="649200"/>
            </a:xfrm>
            <a:prstGeom prst="rect">
              <a:avLst/>
            </a:prstGeom>
            <a:blipFill rotWithShape="1">
              <a:blip r:embed="rId7">
                <a:alphaModFix/>
              </a:blip>
              <a:stretch>
                <a:fillRect b="0" l="0" r="0" t="0"/>
              </a:stretch>
            </a:blipFill>
            <a:ln cap="flat" cmpd="sng" w="19050">
              <a:solidFill>
                <a:schemeClr val="lt1"/>
              </a:solidFill>
              <a:prstDash val="solid"/>
              <a:round/>
              <a:headEnd len="sm" w="sm" type="none"/>
              <a:tailEnd len="sm" w="sm" type="none"/>
            </a:ln>
          </p:spPr>
          <p:txBody>
            <a:bodyPr anchorCtr="0" anchor="ctr" bIns="68575" lIns="68575" spcFirstLastPara="1" rIns="68575" wrap="square" tIns="68575">
              <a:noAutofit/>
            </a:bodyPr>
            <a:lstStyle/>
            <a:p>
              <a:pPr indent="0" lvl="0" marL="0" rtl="0" algn="l">
                <a:spcBef>
                  <a:spcPts val="0"/>
                </a:spcBef>
                <a:spcAft>
                  <a:spcPts val="0"/>
                </a:spcAft>
                <a:buNone/>
              </a:pPr>
              <a:r>
                <a:t/>
              </a:r>
              <a:endParaRPr/>
            </a:p>
          </p:txBody>
        </p:sp>
        <p:sp>
          <p:nvSpPr>
            <p:cNvPr id="767" name="Google Shape;767;p99"/>
            <p:cNvSpPr/>
            <p:nvPr/>
          </p:nvSpPr>
          <p:spPr>
            <a:xfrm>
              <a:off x="3621942" y="3588664"/>
              <a:ext cx="8324100" cy="1119300"/>
            </a:xfrm>
            <a:prstGeom prst="rect">
              <a:avLst/>
            </a:prstGeom>
            <a:noFill/>
            <a:ln>
              <a:noFill/>
            </a:ln>
          </p:spPr>
          <p:txBody>
            <a:bodyPr anchorCtr="0" anchor="ctr" bIns="68575" lIns="68575" spcFirstLastPara="1" rIns="68575" wrap="square" tIns="68575">
              <a:noAutofit/>
            </a:bodyPr>
            <a:lstStyle/>
            <a:p>
              <a:pPr indent="0" lvl="0" marL="0" rtl="0" algn="l">
                <a:spcBef>
                  <a:spcPts val="0"/>
                </a:spcBef>
                <a:spcAft>
                  <a:spcPts val="0"/>
                </a:spcAft>
                <a:buNone/>
              </a:pPr>
              <a:r>
                <a:t/>
              </a:r>
              <a:endParaRPr/>
            </a:p>
          </p:txBody>
        </p:sp>
        <p:sp>
          <p:nvSpPr>
            <p:cNvPr id="768" name="Google Shape;768;p99"/>
            <p:cNvSpPr txBox="1"/>
            <p:nvPr/>
          </p:nvSpPr>
          <p:spPr>
            <a:xfrm>
              <a:off x="3621942" y="3588664"/>
              <a:ext cx="8324100" cy="1119300"/>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rPr b="0" i="0" lang="en" sz="1800" u="none" cap="none" strike="noStrike">
                  <a:solidFill>
                    <a:srgbClr val="000000"/>
                  </a:solidFill>
                  <a:latin typeface="Arial"/>
                  <a:ea typeface="Arial"/>
                  <a:cs typeface="Arial"/>
                  <a:sym typeface="Arial"/>
                </a:rPr>
                <a:t>Sustainability and adaptation over time </a:t>
              </a:r>
              <a:endParaRPr sz="1100"/>
            </a:p>
          </p:txBody>
        </p:sp>
      </p:grpSp>
      <p:sp>
        <p:nvSpPr>
          <p:cNvPr id="769" name="Google Shape;769;p99"/>
          <p:cNvSpPr txBox="1"/>
          <p:nvPr>
            <p:ph idx="2" type="body"/>
          </p:nvPr>
        </p:nvSpPr>
        <p:spPr>
          <a:xfrm>
            <a:off x="418706" y="101250"/>
            <a:ext cx="5405100" cy="685800"/>
          </a:xfrm>
          <a:prstGeom prst="rect">
            <a:avLst/>
          </a:prstGeom>
          <a:noFill/>
          <a:ln>
            <a:noFill/>
          </a:ln>
        </p:spPr>
        <p:txBody>
          <a:bodyPr anchorCtr="0" anchor="t" bIns="34275" lIns="68575" spcFirstLastPara="1" rIns="68575" wrap="square" tIns="34275">
            <a:normAutofit fontScale="85000" lnSpcReduction="20000"/>
          </a:bodyPr>
          <a:lstStyle/>
          <a:p>
            <a:pPr indent="0" lvl="0" marL="0" rtl="0" algn="l">
              <a:lnSpc>
                <a:spcPct val="100000"/>
              </a:lnSpc>
              <a:spcBef>
                <a:spcPts val="0"/>
              </a:spcBef>
              <a:spcAft>
                <a:spcPts val="0"/>
              </a:spcAft>
              <a:buSzPct val="100000"/>
              <a:buNone/>
            </a:pPr>
            <a:r>
              <a:t/>
            </a:r>
            <a:endParaRPr>
              <a:solidFill>
                <a:schemeClr val="dk2"/>
              </a:solidFill>
            </a:endParaRPr>
          </a:p>
          <a:p>
            <a:pPr indent="0" lvl="0" marL="0" rtl="0" algn="l">
              <a:lnSpc>
                <a:spcPct val="100000"/>
              </a:lnSpc>
              <a:spcBef>
                <a:spcPts val="0"/>
              </a:spcBef>
              <a:spcAft>
                <a:spcPts val="0"/>
              </a:spcAft>
              <a:buSzPct val="100000"/>
              <a:buNone/>
            </a:pPr>
            <a:r>
              <a:rPr lang="en" sz="2400">
                <a:solidFill>
                  <a:schemeClr val="dk1"/>
                </a:solidFill>
                <a:latin typeface="Calibri"/>
                <a:ea typeface="Calibri"/>
                <a:cs typeface="Calibri"/>
                <a:sym typeface="Calibri"/>
              </a:rPr>
              <a:t>Key Approaches for Implementation Science to Address Cancer Equity</a:t>
            </a:r>
            <a:endParaRPr/>
          </a:p>
        </p:txBody>
      </p:sp>
      <p:pic>
        <p:nvPicPr>
          <p:cNvPr descr="A close-up of a logo&#10;&#10;Description automatically generated" id="770" name="Google Shape;770;p99"/>
          <p:cNvPicPr preferRelativeResize="0"/>
          <p:nvPr/>
        </p:nvPicPr>
        <p:blipFill rotWithShape="1">
          <a:blip r:embed="rId8">
            <a:alphaModFix/>
          </a:blip>
          <a:srcRect b="0" l="0" r="0" t="0"/>
          <a:stretch/>
        </p:blipFill>
        <p:spPr>
          <a:xfrm>
            <a:off x="6578600" y="135726"/>
            <a:ext cx="2565400" cy="748907"/>
          </a:xfrm>
          <a:prstGeom prst="rect">
            <a:avLst/>
          </a:prstGeom>
          <a:noFill/>
          <a:ln>
            <a:noFill/>
          </a:ln>
        </p:spPr>
      </p:pic>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74" name="Shape 774"/>
        <p:cNvGrpSpPr/>
        <p:nvPr/>
      </p:nvGrpSpPr>
      <p:grpSpPr>
        <a:xfrm>
          <a:off x="0" y="0"/>
          <a:ext cx="0" cy="0"/>
          <a:chOff x="0" y="0"/>
          <a:chExt cx="0" cy="0"/>
        </a:xfrm>
      </p:grpSpPr>
      <p:sp>
        <p:nvSpPr>
          <p:cNvPr id="775" name="Google Shape;775;p100"/>
          <p:cNvSpPr txBox="1"/>
          <p:nvPr>
            <p:ph type="title"/>
          </p:nvPr>
        </p:nvSpPr>
        <p:spPr>
          <a:xfrm>
            <a:off x="285750" y="184639"/>
            <a:ext cx="4989600" cy="668400"/>
          </a:xfrm>
          <a:prstGeom prst="rect">
            <a:avLst/>
          </a:prstGeom>
          <a:noFill/>
          <a:ln>
            <a:noFill/>
          </a:ln>
        </p:spPr>
        <p:txBody>
          <a:bodyPr anchorCtr="0" anchor="ctr" bIns="34275" lIns="68575" spcFirstLastPara="1" rIns="68575" wrap="square" tIns="34275">
            <a:noAutofit/>
          </a:bodyPr>
          <a:lstStyle/>
          <a:p>
            <a:pPr indent="0" lvl="0" marL="0" rtl="0" algn="ctr">
              <a:lnSpc>
                <a:spcPct val="90000"/>
              </a:lnSpc>
              <a:spcBef>
                <a:spcPts val="0"/>
              </a:spcBef>
              <a:spcAft>
                <a:spcPts val="0"/>
              </a:spcAft>
              <a:buSzPts val="3000"/>
              <a:buNone/>
            </a:pPr>
            <a:r>
              <a:rPr lang="en"/>
              <a:t>Local Evidence-Based Practices</a:t>
            </a:r>
            <a:endParaRPr/>
          </a:p>
        </p:txBody>
      </p:sp>
      <p:sp>
        <p:nvSpPr>
          <p:cNvPr id="776" name="Google Shape;776;p100"/>
          <p:cNvSpPr txBox="1"/>
          <p:nvPr/>
        </p:nvSpPr>
        <p:spPr>
          <a:xfrm>
            <a:off x="236054" y="1028700"/>
            <a:ext cx="6395100" cy="994200"/>
          </a:xfrm>
          <a:prstGeom prst="rect">
            <a:avLst/>
          </a:prstGeom>
          <a:noFill/>
          <a:ln>
            <a:noFill/>
          </a:ln>
        </p:spPr>
        <p:txBody>
          <a:bodyPr anchorCtr="0" anchor="ctr" bIns="34275" lIns="68575" spcFirstLastPara="1" rIns="68575" wrap="square" tIns="34275">
            <a:normAutofit/>
          </a:bodyPr>
          <a:lstStyle/>
          <a:p>
            <a:pPr indent="0" lvl="0" marL="0" marR="0" rtl="0" algn="l">
              <a:lnSpc>
                <a:spcPct val="90000"/>
              </a:lnSpc>
              <a:spcBef>
                <a:spcPts val="0"/>
              </a:spcBef>
              <a:spcAft>
                <a:spcPts val="0"/>
              </a:spcAft>
              <a:buClr>
                <a:schemeClr val="dk1"/>
              </a:buClr>
              <a:buSzPts val="3000"/>
              <a:buFont typeface="Calibri"/>
              <a:buNone/>
            </a:pPr>
            <a:r>
              <a:rPr b="1" i="0" lang="en" sz="2400" u="none" cap="none" strike="noStrike">
                <a:solidFill>
                  <a:schemeClr val="dk1"/>
                </a:solidFill>
                <a:latin typeface="Calibri"/>
                <a:ea typeface="Calibri"/>
                <a:cs typeface="Calibri"/>
                <a:sym typeface="Calibri"/>
              </a:rPr>
              <a:t> Evolvement of the HPV screening program in Zambia</a:t>
            </a:r>
            <a:endParaRPr b="1" i="0" sz="2400" u="none" cap="none" strike="noStrike">
              <a:solidFill>
                <a:schemeClr val="dk1"/>
              </a:solidFill>
              <a:latin typeface="Times New Roman"/>
              <a:ea typeface="Times New Roman"/>
              <a:cs typeface="Times New Roman"/>
              <a:sym typeface="Times New Roman"/>
            </a:endParaRPr>
          </a:p>
        </p:txBody>
      </p:sp>
      <p:pic>
        <p:nvPicPr>
          <p:cNvPr descr="A close-up of a logo&#10;&#10;Description automatically generated" id="777" name="Google Shape;777;p100"/>
          <p:cNvPicPr preferRelativeResize="0"/>
          <p:nvPr/>
        </p:nvPicPr>
        <p:blipFill rotWithShape="1">
          <a:blip r:embed="rId3">
            <a:alphaModFix/>
          </a:blip>
          <a:srcRect b="0" l="0" r="0" t="0"/>
          <a:stretch/>
        </p:blipFill>
        <p:spPr>
          <a:xfrm>
            <a:off x="6578600" y="35576"/>
            <a:ext cx="2565400" cy="994172"/>
          </a:xfrm>
          <a:prstGeom prst="rect">
            <a:avLst/>
          </a:prstGeom>
          <a:noFill/>
          <a:ln>
            <a:noFill/>
          </a:ln>
        </p:spPr>
      </p:pic>
      <p:pic>
        <p:nvPicPr>
          <p:cNvPr id="778" name="Google Shape;778;p100" title="Screen Shot 2025-05-19 at 2.30.52 PM.png"/>
          <p:cNvPicPr preferRelativeResize="0"/>
          <p:nvPr/>
        </p:nvPicPr>
        <p:blipFill>
          <a:blip r:embed="rId4">
            <a:alphaModFix/>
          </a:blip>
          <a:stretch>
            <a:fillRect/>
          </a:stretch>
        </p:blipFill>
        <p:spPr>
          <a:xfrm>
            <a:off x="844294" y="1885041"/>
            <a:ext cx="7455422" cy="2892028"/>
          </a:xfrm>
          <a:prstGeom prst="rect">
            <a:avLst/>
          </a:prstGeom>
          <a:noFill/>
          <a:ln>
            <a:noFill/>
          </a:ln>
        </p:spPr>
      </p:pic>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82" name="Shape 782"/>
        <p:cNvGrpSpPr/>
        <p:nvPr/>
      </p:nvGrpSpPr>
      <p:grpSpPr>
        <a:xfrm>
          <a:off x="0" y="0"/>
          <a:ext cx="0" cy="0"/>
          <a:chOff x="0" y="0"/>
          <a:chExt cx="0" cy="0"/>
        </a:xfrm>
      </p:grpSpPr>
      <p:sp>
        <p:nvSpPr>
          <p:cNvPr id="783" name="Google Shape;783;p101"/>
          <p:cNvSpPr txBox="1"/>
          <p:nvPr>
            <p:ph idx="4294967295" type="title"/>
          </p:nvPr>
        </p:nvSpPr>
        <p:spPr>
          <a:xfrm>
            <a:off x="93781" y="219760"/>
            <a:ext cx="6348300" cy="697200"/>
          </a:xfrm>
          <a:prstGeom prst="rect">
            <a:avLst/>
          </a:prstGeom>
          <a:noFill/>
          <a:ln>
            <a:noFill/>
          </a:ln>
        </p:spPr>
        <p:txBody>
          <a:bodyPr anchorCtr="0" anchor="ctr" bIns="34275" lIns="68575" spcFirstLastPara="1" rIns="68575" wrap="square" tIns="34275">
            <a:noAutofit/>
          </a:bodyPr>
          <a:lstStyle/>
          <a:p>
            <a:pPr indent="0" lvl="0" marL="0" marR="0" rtl="0" algn="l">
              <a:lnSpc>
                <a:spcPct val="90000"/>
              </a:lnSpc>
              <a:spcBef>
                <a:spcPts val="0"/>
              </a:spcBef>
              <a:spcAft>
                <a:spcPts val="0"/>
              </a:spcAft>
              <a:buClr>
                <a:schemeClr val="dk1"/>
              </a:buClr>
              <a:buSzPts val="3000"/>
              <a:buFont typeface="Calibri"/>
              <a:buNone/>
            </a:pPr>
            <a:r>
              <a:rPr lang="en" sz="1800">
                <a:solidFill>
                  <a:schemeClr val="dk1"/>
                </a:solidFill>
                <a:latin typeface="Calibri"/>
                <a:ea typeface="Calibri"/>
                <a:cs typeface="Calibri"/>
                <a:sym typeface="Calibri"/>
              </a:rPr>
              <a:t>Improving HPV Vaccination is Critical for Cancer Equity in Zambia</a:t>
            </a:r>
            <a:endParaRPr/>
          </a:p>
        </p:txBody>
      </p:sp>
      <p:pic>
        <p:nvPicPr>
          <p:cNvPr id="784" name="Google Shape;784;p101"/>
          <p:cNvPicPr preferRelativeResize="0"/>
          <p:nvPr/>
        </p:nvPicPr>
        <p:blipFill rotWithShape="1">
          <a:blip r:embed="rId3">
            <a:alphaModFix/>
          </a:blip>
          <a:srcRect b="0" l="0" r="0" t="0"/>
          <a:stretch/>
        </p:blipFill>
        <p:spPr>
          <a:xfrm>
            <a:off x="199790" y="1693825"/>
            <a:ext cx="4475376" cy="2130100"/>
          </a:xfrm>
          <a:prstGeom prst="rect">
            <a:avLst/>
          </a:prstGeom>
          <a:noFill/>
          <a:ln>
            <a:noFill/>
          </a:ln>
        </p:spPr>
      </p:pic>
      <p:pic>
        <p:nvPicPr>
          <p:cNvPr id="785" name="Google Shape;785;p101"/>
          <p:cNvPicPr preferRelativeResize="0"/>
          <p:nvPr/>
        </p:nvPicPr>
        <p:blipFill rotWithShape="1">
          <a:blip r:embed="rId4">
            <a:alphaModFix/>
          </a:blip>
          <a:srcRect b="0" l="0" r="0" t="0"/>
          <a:stretch/>
        </p:blipFill>
        <p:spPr>
          <a:xfrm>
            <a:off x="4675166" y="820658"/>
            <a:ext cx="3801888" cy="2138562"/>
          </a:xfrm>
          <a:prstGeom prst="rect">
            <a:avLst/>
          </a:prstGeom>
          <a:noFill/>
          <a:ln>
            <a:noFill/>
          </a:ln>
        </p:spPr>
      </p:pic>
      <p:pic>
        <p:nvPicPr>
          <p:cNvPr id="786" name="Google Shape;786;p101"/>
          <p:cNvPicPr preferRelativeResize="0"/>
          <p:nvPr/>
        </p:nvPicPr>
        <p:blipFill rotWithShape="1">
          <a:blip r:embed="rId5">
            <a:alphaModFix/>
          </a:blip>
          <a:srcRect b="0" l="0" r="0" t="0"/>
          <a:stretch/>
        </p:blipFill>
        <p:spPr>
          <a:xfrm>
            <a:off x="5106632" y="3061355"/>
            <a:ext cx="2938955" cy="1937209"/>
          </a:xfrm>
          <a:prstGeom prst="rect">
            <a:avLst/>
          </a:prstGeom>
          <a:noFill/>
          <a:ln>
            <a:noFill/>
          </a:ln>
        </p:spPr>
      </p:pic>
      <p:pic>
        <p:nvPicPr>
          <p:cNvPr descr="A close-up of a logo&#10;&#10;Description automatically generated" id="787" name="Google Shape;787;p101"/>
          <p:cNvPicPr preferRelativeResize="0"/>
          <p:nvPr/>
        </p:nvPicPr>
        <p:blipFill rotWithShape="1">
          <a:blip r:embed="rId6">
            <a:alphaModFix/>
          </a:blip>
          <a:srcRect b="0" l="0" r="0" t="0"/>
          <a:stretch/>
        </p:blipFill>
        <p:spPr>
          <a:xfrm>
            <a:off x="6578600" y="135726"/>
            <a:ext cx="2565400" cy="748907"/>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0" name="Shape 360"/>
        <p:cNvGrpSpPr/>
        <p:nvPr/>
      </p:nvGrpSpPr>
      <p:grpSpPr>
        <a:xfrm>
          <a:off x="0" y="0"/>
          <a:ext cx="0" cy="0"/>
          <a:chOff x="0" y="0"/>
          <a:chExt cx="0" cy="0"/>
        </a:xfrm>
      </p:grpSpPr>
      <p:sp>
        <p:nvSpPr>
          <p:cNvPr id="361" name="Google Shape;361;p75"/>
          <p:cNvSpPr/>
          <p:nvPr/>
        </p:nvSpPr>
        <p:spPr>
          <a:xfrm>
            <a:off x="315083" y="253557"/>
            <a:ext cx="5823600" cy="4464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3000"/>
              <a:buFont typeface="Arial"/>
              <a:buNone/>
            </a:pPr>
            <a:r>
              <a:rPr b="0" i="0" lang="en" sz="3000" u="none" cap="none" strike="noStrike">
                <a:solidFill>
                  <a:schemeClr val="dk1"/>
                </a:solidFill>
                <a:latin typeface="Calibri"/>
                <a:ea typeface="Calibri"/>
                <a:cs typeface="Calibri"/>
                <a:sym typeface="Calibri"/>
              </a:rPr>
              <a:t>Introduction of PIs/Co-PIs</a:t>
            </a:r>
            <a:endParaRPr b="0" i="0" sz="1100" u="none" cap="none" strike="noStrike">
              <a:solidFill>
                <a:srgbClr val="000000"/>
              </a:solidFill>
              <a:latin typeface="Calibri"/>
              <a:ea typeface="Calibri"/>
              <a:cs typeface="Calibri"/>
              <a:sym typeface="Calibri"/>
            </a:endParaRPr>
          </a:p>
        </p:txBody>
      </p:sp>
      <p:sp>
        <p:nvSpPr>
          <p:cNvPr id="362" name="Google Shape;362;p75"/>
          <p:cNvSpPr/>
          <p:nvPr/>
        </p:nvSpPr>
        <p:spPr>
          <a:xfrm>
            <a:off x="1143001" y="4639941"/>
            <a:ext cx="138600" cy="230700"/>
          </a:xfrm>
          <a:prstGeom prst="rect">
            <a:avLst/>
          </a:prstGeom>
          <a:no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363" name="Google Shape;363;p75"/>
          <p:cNvSpPr txBox="1"/>
          <p:nvPr>
            <p:ph idx="1" type="body"/>
          </p:nvPr>
        </p:nvSpPr>
        <p:spPr>
          <a:xfrm>
            <a:off x="315082" y="978308"/>
            <a:ext cx="8623800" cy="2987100"/>
          </a:xfrm>
          <a:prstGeom prst="rect">
            <a:avLst/>
          </a:prstGeom>
          <a:no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None/>
            </a:pPr>
            <a:r>
              <a:rPr b="0" i="0" lang="en" sz="1800" u="none" cap="none" strike="noStrike">
                <a:solidFill>
                  <a:srgbClr val="000000"/>
                </a:solidFill>
                <a:latin typeface="Calibri"/>
                <a:ea typeface="Calibri"/>
                <a:cs typeface="Calibri"/>
                <a:sym typeface="Calibri"/>
              </a:rPr>
              <a:t>PIs:</a:t>
            </a:r>
            <a:endParaRPr b="0" i="0" sz="1800" u="none" cap="none" strike="noStrike">
              <a:solidFill>
                <a:srgbClr val="000000"/>
              </a:solidFill>
              <a:latin typeface="Calibri"/>
              <a:ea typeface="Calibri"/>
              <a:cs typeface="Calibri"/>
              <a:sym typeface="Calibri"/>
            </a:endParaRPr>
          </a:p>
          <a:p>
            <a:pPr indent="-95250" lvl="1" marL="0" marR="0" rtl="0" algn="l">
              <a:lnSpc>
                <a:spcPct val="100000"/>
              </a:lnSpc>
              <a:spcBef>
                <a:spcPts val="0"/>
              </a:spcBef>
              <a:spcAft>
                <a:spcPts val="0"/>
              </a:spcAft>
              <a:buClr>
                <a:srgbClr val="000000"/>
              </a:buClr>
              <a:buSzPts val="1500"/>
              <a:buFont typeface="Arial"/>
              <a:buChar char="•"/>
            </a:pPr>
            <a:r>
              <a:rPr b="0" i="0" lang="en" sz="1500" u="none" cap="none" strike="noStrike">
                <a:solidFill>
                  <a:srgbClr val="000000"/>
                </a:solidFill>
                <a:latin typeface="Calibri"/>
                <a:ea typeface="Calibri"/>
                <a:cs typeface="Calibri"/>
                <a:sym typeface="Calibri"/>
              </a:rPr>
              <a:t>Heather Wipfli, PhD, Professor, Department of Population Science and Public Health and International Relations, University of Southern California</a:t>
            </a:r>
            <a:endParaRPr sz="1100"/>
          </a:p>
          <a:p>
            <a:pPr indent="-95250" lvl="0" marL="0" marR="0" rtl="0" algn="l">
              <a:lnSpc>
                <a:spcPct val="100000"/>
              </a:lnSpc>
              <a:spcBef>
                <a:spcPts val="0"/>
              </a:spcBef>
              <a:spcAft>
                <a:spcPts val="0"/>
              </a:spcAft>
              <a:buClr>
                <a:srgbClr val="000000"/>
              </a:buClr>
              <a:buSzPts val="1500"/>
              <a:buFont typeface="Arial"/>
              <a:buChar char="•"/>
            </a:pPr>
            <a:r>
              <a:rPr b="0" i="0" lang="en" sz="1500" u="none" cap="none" strike="noStrike">
                <a:solidFill>
                  <a:srgbClr val="000000"/>
                </a:solidFill>
                <a:latin typeface="Calibri"/>
                <a:ea typeface="Calibri"/>
                <a:cs typeface="Calibri"/>
                <a:sym typeface="Calibri"/>
              </a:rPr>
              <a:t>Dr. Jim Arinaitwe, Manager, Center for Tobacco Control in Africa, Makerere University School of Public Health</a:t>
            </a:r>
            <a:endParaRPr sz="1100"/>
          </a:p>
          <a:p>
            <a:pPr indent="-95250" lvl="0" marL="0" marR="0" rtl="0" algn="l">
              <a:lnSpc>
                <a:spcPct val="100000"/>
              </a:lnSpc>
              <a:spcBef>
                <a:spcPts val="0"/>
              </a:spcBef>
              <a:spcAft>
                <a:spcPts val="0"/>
              </a:spcAft>
              <a:buClr>
                <a:srgbClr val="000000"/>
              </a:buClr>
              <a:buSzPts val="1500"/>
              <a:buFont typeface="Arial"/>
              <a:buChar char="•"/>
            </a:pPr>
            <a:r>
              <a:rPr b="0" i="0" lang="en" sz="1500" u="none" cap="none" strike="noStrike">
                <a:solidFill>
                  <a:srgbClr val="000000"/>
                </a:solidFill>
                <a:latin typeface="Calibri"/>
                <a:ea typeface="Calibri"/>
                <a:cs typeface="Calibri"/>
                <a:sym typeface="Calibri"/>
              </a:rPr>
              <a:t>Dr. Fastone Goma, MD. PhD, Professor, Physiology and Cardiovascular Health, University of Zambia</a:t>
            </a:r>
            <a:endParaRPr sz="1100"/>
          </a:p>
          <a:p>
            <a:pPr indent="0" lvl="0" marL="0" marR="0" rtl="0" algn="l">
              <a:lnSpc>
                <a:spcPct val="100000"/>
              </a:lnSpc>
              <a:spcBef>
                <a:spcPts val="0"/>
              </a:spcBef>
              <a:spcAft>
                <a:spcPts val="0"/>
              </a:spcAft>
              <a:buNone/>
            </a:pPr>
            <a:r>
              <a:t/>
            </a:r>
            <a:endParaRPr b="0" i="0" sz="1800" u="none" cap="none" strike="noStrike">
              <a:solidFill>
                <a:srgbClr val="000000"/>
              </a:solidFill>
              <a:latin typeface="Calibri"/>
              <a:ea typeface="Calibri"/>
              <a:cs typeface="Calibri"/>
              <a:sym typeface="Calibri"/>
            </a:endParaRPr>
          </a:p>
          <a:p>
            <a:pPr indent="0" lvl="0" marL="0" marR="0" rtl="0" algn="l">
              <a:lnSpc>
                <a:spcPct val="100000"/>
              </a:lnSpc>
              <a:spcBef>
                <a:spcPts val="0"/>
              </a:spcBef>
              <a:spcAft>
                <a:spcPts val="0"/>
              </a:spcAft>
              <a:buNone/>
            </a:pPr>
            <a:r>
              <a:rPr b="0" i="0" lang="en" sz="1800" u="none" cap="none" strike="noStrike">
                <a:solidFill>
                  <a:srgbClr val="000000"/>
                </a:solidFill>
                <a:latin typeface="Calibri"/>
                <a:ea typeface="Calibri"/>
                <a:cs typeface="Calibri"/>
                <a:sym typeface="Calibri"/>
              </a:rPr>
              <a:t>Co-PIs:</a:t>
            </a:r>
            <a:endParaRPr b="0" i="0" sz="1800" u="none" cap="none" strike="noStrike">
              <a:solidFill>
                <a:srgbClr val="000000"/>
              </a:solidFill>
              <a:latin typeface="Calibri"/>
              <a:ea typeface="Calibri"/>
              <a:cs typeface="Calibri"/>
              <a:sym typeface="Calibri"/>
            </a:endParaRPr>
          </a:p>
          <a:p>
            <a:pPr indent="-95250" lvl="7" marL="0" marR="0" rtl="0" algn="l">
              <a:lnSpc>
                <a:spcPct val="100000"/>
              </a:lnSpc>
              <a:spcBef>
                <a:spcPts val="0"/>
              </a:spcBef>
              <a:spcAft>
                <a:spcPts val="0"/>
              </a:spcAft>
              <a:buClr>
                <a:srgbClr val="000000"/>
              </a:buClr>
              <a:buSzPts val="1500"/>
              <a:buFont typeface="Arial"/>
              <a:buChar char="•"/>
            </a:pPr>
            <a:r>
              <a:rPr b="0" i="0" lang="en" sz="1500" u="none" cap="none" strike="noStrike">
                <a:solidFill>
                  <a:srgbClr val="000000"/>
                </a:solidFill>
                <a:latin typeface="Calibri"/>
                <a:ea typeface="Calibri"/>
                <a:cs typeface="Calibri"/>
                <a:sym typeface="Calibri"/>
              </a:rPr>
              <a:t>USC: Cameron Kaplan, Jennifer Tsui</a:t>
            </a:r>
            <a:endParaRPr b="0" i="0" sz="1500" u="none" cap="none" strike="noStrike">
              <a:solidFill>
                <a:srgbClr val="000000"/>
              </a:solidFill>
              <a:latin typeface="Calibri"/>
              <a:ea typeface="Calibri"/>
              <a:cs typeface="Calibri"/>
              <a:sym typeface="Calibri"/>
            </a:endParaRPr>
          </a:p>
          <a:p>
            <a:pPr indent="-95250" lvl="7" marL="0" marR="0" rtl="0" algn="l">
              <a:lnSpc>
                <a:spcPct val="100000"/>
              </a:lnSpc>
              <a:spcBef>
                <a:spcPts val="0"/>
              </a:spcBef>
              <a:spcAft>
                <a:spcPts val="0"/>
              </a:spcAft>
              <a:buClr>
                <a:srgbClr val="000000"/>
              </a:buClr>
              <a:buSzPts val="1500"/>
              <a:buFont typeface="Arial"/>
              <a:buChar char="•"/>
            </a:pPr>
            <a:r>
              <a:rPr b="0" i="0" lang="en" sz="1500" u="none" cap="none" strike="noStrike">
                <a:solidFill>
                  <a:srgbClr val="000000"/>
                </a:solidFill>
                <a:latin typeface="Calibri"/>
                <a:ea typeface="Calibri"/>
                <a:cs typeface="Calibri"/>
                <a:sym typeface="Calibri"/>
              </a:rPr>
              <a:t>Uganda: Lynn Atuyambe, David Guwatudde,, Elizeus Ruteberwa, Ronald Kusolo, Ezekiel Musasizi</a:t>
            </a:r>
            <a:endParaRPr b="0" i="0" sz="1500" u="none" cap="none" strike="noStrike">
              <a:solidFill>
                <a:srgbClr val="000000"/>
              </a:solidFill>
              <a:latin typeface="Calibri"/>
              <a:ea typeface="Calibri"/>
              <a:cs typeface="Calibri"/>
              <a:sym typeface="Calibri"/>
            </a:endParaRPr>
          </a:p>
          <a:p>
            <a:pPr indent="-95250" lvl="7" marL="0" marR="0" rtl="0" algn="l">
              <a:lnSpc>
                <a:spcPct val="100000"/>
              </a:lnSpc>
              <a:spcBef>
                <a:spcPts val="0"/>
              </a:spcBef>
              <a:spcAft>
                <a:spcPts val="0"/>
              </a:spcAft>
              <a:buClr>
                <a:srgbClr val="000000"/>
              </a:buClr>
              <a:buSzPts val="1500"/>
              <a:buFont typeface="Arial"/>
              <a:buChar char="•"/>
            </a:pPr>
            <a:r>
              <a:rPr b="0" i="0" lang="en" sz="1500" u="none" cap="none" strike="noStrike">
                <a:solidFill>
                  <a:srgbClr val="000000"/>
                </a:solidFill>
                <a:latin typeface="Calibri"/>
                <a:ea typeface="Calibri"/>
                <a:cs typeface="Calibri"/>
                <a:sym typeface="Calibri"/>
              </a:rPr>
              <a:t>Zambia: Richard Zulu, Musawa Mukupa, Masauso , Cosmas Zyambo</a:t>
            </a:r>
            <a:endParaRPr b="0" i="0" sz="1500" u="none" cap="none" strike="noStrike">
              <a:solidFill>
                <a:srgbClr val="000000"/>
              </a:solidFill>
              <a:latin typeface="Calibri"/>
              <a:ea typeface="Calibri"/>
              <a:cs typeface="Calibri"/>
              <a:sym typeface="Calibri"/>
            </a:endParaRPr>
          </a:p>
          <a:p>
            <a:pPr indent="0" lvl="0" marL="0" marR="0" rtl="0" algn="l">
              <a:lnSpc>
                <a:spcPct val="100000"/>
              </a:lnSpc>
              <a:spcBef>
                <a:spcPts val="0"/>
              </a:spcBef>
              <a:spcAft>
                <a:spcPts val="0"/>
              </a:spcAft>
              <a:buNone/>
            </a:pPr>
            <a:br>
              <a:rPr b="0" i="0" lang="en" sz="2700" u="none" cap="none" strike="noStrike">
                <a:solidFill>
                  <a:srgbClr val="000000"/>
                </a:solidFill>
                <a:latin typeface="Arial"/>
                <a:ea typeface="Arial"/>
                <a:cs typeface="Arial"/>
                <a:sym typeface="Arial"/>
              </a:rPr>
            </a:br>
            <a:br>
              <a:rPr b="0" i="0" lang="en" sz="2700" u="none" cap="none" strike="noStrike">
                <a:solidFill>
                  <a:srgbClr val="000000"/>
                </a:solidFill>
                <a:latin typeface="Arial"/>
                <a:ea typeface="Arial"/>
                <a:cs typeface="Arial"/>
                <a:sym typeface="Arial"/>
              </a:rPr>
            </a:br>
            <a:endParaRPr b="0" i="0" sz="1100" u="none" cap="none" strike="noStrike">
              <a:solidFill>
                <a:srgbClr val="000000"/>
              </a:solidFill>
              <a:latin typeface="Arial"/>
              <a:ea typeface="Arial"/>
              <a:cs typeface="Arial"/>
              <a:sym typeface="Arial"/>
            </a:endParaRPr>
          </a:p>
          <a:p>
            <a:pPr indent="0" lvl="0" marL="0" marR="0" rtl="0" algn="l">
              <a:lnSpc>
                <a:spcPct val="90000"/>
              </a:lnSpc>
              <a:spcBef>
                <a:spcPts val="80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a:p>
            <a:pPr indent="-165100" lvl="0" marL="342900" marR="0" rtl="0" algn="l">
              <a:lnSpc>
                <a:spcPct val="90000"/>
              </a:lnSpc>
              <a:spcBef>
                <a:spcPts val="800"/>
              </a:spcBef>
              <a:spcAft>
                <a:spcPts val="0"/>
              </a:spcAft>
              <a:buClr>
                <a:schemeClr val="dk1"/>
              </a:buClr>
              <a:buSzPts val="2100"/>
              <a:buFont typeface="Arial"/>
              <a:buNone/>
            </a:pPr>
            <a:r>
              <a:t/>
            </a:r>
            <a:endParaRPr b="0" i="0" sz="1100" u="none" cap="none" strike="noStrike">
              <a:solidFill>
                <a:srgbClr val="000000"/>
              </a:solidFill>
              <a:latin typeface="Arial"/>
              <a:ea typeface="Arial"/>
              <a:cs typeface="Arial"/>
              <a:sym typeface="Arial"/>
            </a:endParaRPr>
          </a:p>
          <a:p>
            <a:pPr indent="0" lvl="0" marL="38100" marR="0" rtl="0" algn="l">
              <a:lnSpc>
                <a:spcPct val="90000"/>
              </a:lnSpc>
              <a:spcBef>
                <a:spcPts val="800"/>
              </a:spcBef>
              <a:spcAft>
                <a:spcPts val="0"/>
              </a:spcAft>
              <a:buClr>
                <a:srgbClr val="000000"/>
              </a:buClr>
              <a:buSzPts val="2100"/>
              <a:buFont typeface="Arial"/>
              <a:buNone/>
            </a:pPr>
            <a:r>
              <a:t/>
            </a:r>
            <a:endParaRPr b="0" i="0" sz="1100" u="none" cap="none" strike="noStrike">
              <a:solidFill>
                <a:srgbClr val="000000"/>
              </a:solidFill>
              <a:latin typeface="Arial"/>
              <a:ea typeface="Arial"/>
              <a:cs typeface="Arial"/>
              <a:sym typeface="Arial"/>
            </a:endParaRPr>
          </a:p>
          <a:p>
            <a:pPr indent="-165100" lvl="0" marL="342900" marR="0" rtl="0" algn="l">
              <a:lnSpc>
                <a:spcPct val="90000"/>
              </a:lnSpc>
              <a:spcBef>
                <a:spcPts val="800"/>
              </a:spcBef>
              <a:spcAft>
                <a:spcPts val="0"/>
              </a:spcAft>
              <a:buClr>
                <a:schemeClr val="dk1"/>
              </a:buClr>
              <a:buSzPts val="2100"/>
              <a:buFont typeface="Arial"/>
              <a:buNone/>
            </a:pPr>
            <a:r>
              <a:t/>
            </a:r>
            <a:endParaRPr b="0" i="0" sz="1100" u="none" cap="none" strike="noStrike">
              <a:solidFill>
                <a:srgbClr val="000000"/>
              </a:solidFill>
              <a:latin typeface="Arial"/>
              <a:ea typeface="Arial"/>
              <a:cs typeface="Arial"/>
              <a:sym typeface="Arial"/>
            </a:endParaRPr>
          </a:p>
          <a:p>
            <a:pPr indent="-165100" lvl="0" marL="342900" marR="0" rtl="0" algn="l">
              <a:lnSpc>
                <a:spcPct val="90000"/>
              </a:lnSpc>
              <a:spcBef>
                <a:spcPts val="800"/>
              </a:spcBef>
              <a:spcAft>
                <a:spcPts val="0"/>
              </a:spcAft>
              <a:buClr>
                <a:schemeClr val="dk1"/>
              </a:buClr>
              <a:buSzPts val="2100"/>
              <a:buFont typeface="Arial"/>
              <a:buNone/>
            </a:pPr>
            <a:r>
              <a:t/>
            </a:r>
            <a:endParaRPr b="0" i="0" sz="1100" u="none" cap="none" strike="noStrike">
              <a:solidFill>
                <a:srgbClr val="000000"/>
              </a:solidFill>
              <a:latin typeface="Arial"/>
              <a:ea typeface="Arial"/>
              <a:cs typeface="Arial"/>
              <a:sym typeface="Arial"/>
            </a:endParaRPr>
          </a:p>
        </p:txBody>
      </p:sp>
      <p:pic>
        <p:nvPicPr>
          <p:cNvPr descr="A close-up of a logo&#10;&#10;Description automatically generated" id="364" name="Google Shape;364;p75"/>
          <p:cNvPicPr preferRelativeResize="0"/>
          <p:nvPr/>
        </p:nvPicPr>
        <p:blipFill rotWithShape="1">
          <a:blip r:embed="rId3">
            <a:alphaModFix/>
          </a:blip>
          <a:srcRect b="0" l="0" r="0" t="0"/>
          <a:stretch/>
        </p:blipFill>
        <p:spPr>
          <a:xfrm>
            <a:off x="6578600" y="135726"/>
            <a:ext cx="2565400" cy="748907"/>
          </a:xfrm>
          <a:prstGeom prst="rect">
            <a:avLst/>
          </a:prstGeom>
          <a:noFill/>
          <a:ln>
            <a:noFill/>
          </a:ln>
        </p:spPr>
      </p:pic>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91" name="Shape 791"/>
        <p:cNvGrpSpPr/>
        <p:nvPr/>
      </p:nvGrpSpPr>
      <p:grpSpPr>
        <a:xfrm>
          <a:off x="0" y="0"/>
          <a:ext cx="0" cy="0"/>
          <a:chOff x="0" y="0"/>
          <a:chExt cx="0" cy="0"/>
        </a:xfrm>
      </p:grpSpPr>
      <p:sp>
        <p:nvSpPr>
          <p:cNvPr id="792" name="Google Shape;792;p102"/>
          <p:cNvSpPr txBox="1"/>
          <p:nvPr/>
        </p:nvSpPr>
        <p:spPr>
          <a:xfrm>
            <a:off x="377512" y="188990"/>
            <a:ext cx="5244000" cy="765600"/>
          </a:xfrm>
          <a:prstGeom prst="rect">
            <a:avLst/>
          </a:prstGeom>
          <a:noFill/>
          <a:ln>
            <a:noFill/>
          </a:ln>
        </p:spPr>
        <p:txBody>
          <a:bodyPr anchorCtr="0" anchor="t" bIns="34275" lIns="68575" spcFirstLastPara="1" rIns="68575" wrap="square" tIns="34275">
            <a:noAutofit/>
          </a:bodyPr>
          <a:lstStyle/>
          <a:p>
            <a:pPr indent="0" lvl="0" marL="0" marR="0" rtl="0" algn="l">
              <a:lnSpc>
                <a:spcPct val="90000"/>
              </a:lnSpc>
              <a:spcBef>
                <a:spcPts val="0"/>
              </a:spcBef>
              <a:spcAft>
                <a:spcPts val="0"/>
              </a:spcAft>
              <a:buClr>
                <a:schemeClr val="dk2"/>
              </a:buClr>
              <a:buSzPts val="3300"/>
              <a:buFont typeface="Calibri"/>
              <a:buNone/>
            </a:pPr>
            <a:r>
              <a:rPr b="0" i="0" lang="en" sz="2100" u="none" cap="none" strike="noStrike">
                <a:solidFill>
                  <a:schemeClr val="dk1"/>
                </a:solidFill>
                <a:latin typeface="Calibri"/>
                <a:ea typeface="Calibri"/>
                <a:cs typeface="Calibri"/>
                <a:sym typeface="Calibri"/>
              </a:rPr>
              <a:t>Vaccination coverage among 11-12 yr olds across the country during MAC</a:t>
            </a:r>
            <a:endParaRPr b="0" i="0" sz="2100" u="none" cap="none" strike="noStrike">
              <a:solidFill>
                <a:schemeClr val="dk1"/>
              </a:solidFill>
              <a:latin typeface="Calibri"/>
              <a:ea typeface="Calibri"/>
              <a:cs typeface="Calibri"/>
              <a:sym typeface="Calibri"/>
            </a:endParaRPr>
          </a:p>
        </p:txBody>
      </p:sp>
      <p:pic>
        <p:nvPicPr>
          <p:cNvPr id="793" name="Google Shape;793;p102"/>
          <p:cNvPicPr preferRelativeResize="0"/>
          <p:nvPr/>
        </p:nvPicPr>
        <p:blipFill rotWithShape="1">
          <a:blip r:embed="rId3">
            <a:alphaModFix/>
          </a:blip>
          <a:srcRect b="0" l="0" r="0" t="0"/>
          <a:stretch/>
        </p:blipFill>
        <p:spPr>
          <a:xfrm>
            <a:off x="629240" y="1248040"/>
            <a:ext cx="7614501" cy="3573769"/>
          </a:xfrm>
          <a:prstGeom prst="rect">
            <a:avLst/>
          </a:prstGeom>
          <a:noFill/>
          <a:ln>
            <a:noFill/>
          </a:ln>
        </p:spPr>
      </p:pic>
      <p:pic>
        <p:nvPicPr>
          <p:cNvPr descr="A close-up of a logo&#10;&#10;Description automatically generated" id="794" name="Google Shape;794;p102"/>
          <p:cNvPicPr preferRelativeResize="0"/>
          <p:nvPr/>
        </p:nvPicPr>
        <p:blipFill rotWithShape="1">
          <a:blip r:embed="rId4">
            <a:alphaModFix/>
          </a:blip>
          <a:srcRect b="0" l="0" r="0" t="0"/>
          <a:stretch/>
        </p:blipFill>
        <p:spPr>
          <a:xfrm>
            <a:off x="6578600" y="135726"/>
            <a:ext cx="2565400" cy="931074"/>
          </a:xfrm>
          <a:prstGeom prst="rect">
            <a:avLst/>
          </a:prstGeom>
          <a:noFill/>
          <a:ln>
            <a:noFill/>
          </a:ln>
        </p:spPr>
      </p:pic>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98" name="Shape 798"/>
        <p:cNvGrpSpPr/>
        <p:nvPr/>
      </p:nvGrpSpPr>
      <p:grpSpPr>
        <a:xfrm>
          <a:off x="0" y="0"/>
          <a:ext cx="0" cy="0"/>
          <a:chOff x="0" y="0"/>
          <a:chExt cx="0" cy="0"/>
        </a:xfrm>
      </p:grpSpPr>
      <p:sp>
        <p:nvSpPr>
          <p:cNvPr id="799" name="Google Shape;799;p103"/>
          <p:cNvSpPr txBox="1"/>
          <p:nvPr>
            <p:ph type="title"/>
          </p:nvPr>
        </p:nvSpPr>
        <p:spPr>
          <a:xfrm>
            <a:off x="-316230" y="15854"/>
            <a:ext cx="7886700" cy="994200"/>
          </a:xfrm>
          <a:prstGeom prst="rect">
            <a:avLst/>
          </a:prstGeom>
          <a:noFill/>
          <a:ln>
            <a:noFill/>
          </a:ln>
        </p:spPr>
        <p:txBody>
          <a:bodyPr anchorCtr="0" anchor="ctr" bIns="34275" lIns="68575" spcFirstLastPara="1" rIns="68575" wrap="square" tIns="34275">
            <a:normAutofit/>
          </a:bodyPr>
          <a:lstStyle/>
          <a:p>
            <a:pPr indent="0" lvl="0" marL="0" rtl="0" algn="ctr">
              <a:lnSpc>
                <a:spcPct val="90000"/>
              </a:lnSpc>
              <a:spcBef>
                <a:spcPts val="0"/>
              </a:spcBef>
              <a:spcAft>
                <a:spcPts val="0"/>
              </a:spcAft>
              <a:buSzPts val="3000"/>
              <a:buNone/>
            </a:pPr>
            <a:r>
              <a:rPr b="1" lang="en">
                <a:solidFill>
                  <a:srgbClr val="007E00"/>
                </a:solidFill>
              </a:rPr>
              <a:t>National HPV Vaccine Coverage</a:t>
            </a:r>
            <a:endParaRPr/>
          </a:p>
        </p:txBody>
      </p:sp>
      <p:pic>
        <p:nvPicPr>
          <p:cNvPr id="800" name="Google Shape;800;p103"/>
          <p:cNvPicPr preferRelativeResize="0"/>
          <p:nvPr/>
        </p:nvPicPr>
        <p:blipFill rotWithShape="1">
          <a:blip r:embed="rId3">
            <a:alphaModFix/>
          </a:blip>
          <a:srcRect b="0" l="0" r="0" t="0"/>
          <a:stretch/>
        </p:blipFill>
        <p:spPr>
          <a:xfrm>
            <a:off x="464764" y="815471"/>
            <a:ext cx="8214600" cy="3512400"/>
          </a:xfrm>
          <a:prstGeom prst="rect">
            <a:avLst/>
          </a:prstGeom>
          <a:noFill/>
          <a:ln>
            <a:noFill/>
          </a:ln>
        </p:spPr>
      </p:pic>
      <p:sp>
        <p:nvSpPr>
          <p:cNvPr id="801" name="Google Shape;801;p103"/>
          <p:cNvSpPr/>
          <p:nvPr/>
        </p:nvSpPr>
        <p:spPr>
          <a:xfrm>
            <a:off x="6995160" y="4544171"/>
            <a:ext cx="1938300" cy="393600"/>
          </a:xfrm>
          <a:prstGeom prst="rect">
            <a:avLst/>
          </a:prstGeom>
          <a:solidFill>
            <a:schemeClr val="lt1"/>
          </a:solidFill>
          <a:ln cap="flat" cmpd="sng" w="19050">
            <a:solidFill>
              <a:srgbClr val="31538F"/>
            </a:solidFill>
            <a:prstDash val="solid"/>
            <a:round/>
            <a:headEnd len="sm" w="sm" type="none"/>
            <a:tailEnd len="sm" w="sm" type="none"/>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None/>
            </a:pPr>
            <a:r>
              <a:rPr b="1" i="0" lang="en" sz="1100" u="none" cap="none" strike="noStrike">
                <a:solidFill>
                  <a:schemeClr val="dk1"/>
                </a:solidFill>
                <a:latin typeface="Arial"/>
                <a:ea typeface="Arial"/>
                <a:cs typeface="Arial"/>
                <a:sym typeface="Arial"/>
              </a:rPr>
              <a:t>Source: Program Reports</a:t>
            </a:r>
            <a:endParaRPr b="1" i="0" sz="1100" u="none" cap="none" strike="noStrike">
              <a:solidFill>
                <a:schemeClr val="dk1"/>
              </a:solidFill>
              <a:latin typeface="Arial"/>
              <a:ea typeface="Arial"/>
              <a:cs typeface="Arial"/>
              <a:sym typeface="Arial"/>
            </a:endParaRPr>
          </a:p>
        </p:txBody>
      </p:sp>
      <p:pic>
        <p:nvPicPr>
          <p:cNvPr descr="A close-up of a logo&#10;&#10;Description automatically generated" id="802" name="Google Shape;802;p103"/>
          <p:cNvPicPr preferRelativeResize="0"/>
          <p:nvPr/>
        </p:nvPicPr>
        <p:blipFill rotWithShape="1">
          <a:blip r:embed="rId4">
            <a:alphaModFix/>
          </a:blip>
          <a:srcRect b="0" l="0" r="0" t="0"/>
          <a:stretch/>
        </p:blipFill>
        <p:spPr>
          <a:xfrm>
            <a:off x="6578600" y="135725"/>
            <a:ext cx="2565400" cy="994172"/>
          </a:xfrm>
          <a:prstGeom prst="rect">
            <a:avLst/>
          </a:prstGeom>
          <a:noFill/>
          <a:ln>
            <a:noFill/>
          </a:ln>
        </p:spPr>
      </p:pic>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06" name="Shape 806"/>
        <p:cNvGrpSpPr/>
        <p:nvPr/>
      </p:nvGrpSpPr>
      <p:grpSpPr>
        <a:xfrm>
          <a:off x="0" y="0"/>
          <a:ext cx="0" cy="0"/>
          <a:chOff x="0" y="0"/>
          <a:chExt cx="0" cy="0"/>
        </a:xfrm>
      </p:grpSpPr>
      <p:pic>
        <p:nvPicPr>
          <p:cNvPr descr="A close-up of a newspaper&#10;&#10;AI-generated content may be incorrect." id="807" name="Google Shape;807;p104"/>
          <p:cNvPicPr preferRelativeResize="0"/>
          <p:nvPr/>
        </p:nvPicPr>
        <p:blipFill rotWithShape="1">
          <a:blip r:embed="rId3">
            <a:alphaModFix/>
          </a:blip>
          <a:srcRect b="0" l="0" r="0" t="0"/>
          <a:stretch/>
        </p:blipFill>
        <p:spPr>
          <a:xfrm>
            <a:off x="4152912" y="937580"/>
            <a:ext cx="4895748" cy="3850055"/>
          </a:xfrm>
          <a:prstGeom prst="rect">
            <a:avLst/>
          </a:prstGeom>
          <a:noFill/>
          <a:ln>
            <a:noFill/>
          </a:ln>
        </p:spPr>
      </p:pic>
      <p:pic>
        <p:nvPicPr>
          <p:cNvPr descr="A close-up of a document&#10;&#10;AI-generated content may be incorrect." id="808" name="Google Shape;808;p104"/>
          <p:cNvPicPr preferRelativeResize="0"/>
          <p:nvPr/>
        </p:nvPicPr>
        <p:blipFill rotWithShape="1">
          <a:blip r:embed="rId4">
            <a:alphaModFix/>
          </a:blip>
          <a:srcRect b="0" l="0" r="0" t="0"/>
          <a:stretch/>
        </p:blipFill>
        <p:spPr>
          <a:xfrm>
            <a:off x="95343" y="877252"/>
            <a:ext cx="4057569" cy="1985355"/>
          </a:xfrm>
          <a:prstGeom prst="rect">
            <a:avLst/>
          </a:prstGeom>
          <a:noFill/>
          <a:ln>
            <a:noFill/>
          </a:ln>
        </p:spPr>
      </p:pic>
      <p:pic>
        <p:nvPicPr>
          <p:cNvPr descr="A screenshot of a social media post&#10;&#10;AI-generated content may be incorrect." id="809" name="Google Shape;809;p104"/>
          <p:cNvPicPr preferRelativeResize="0"/>
          <p:nvPr/>
        </p:nvPicPr>
        <p:blipFill rotWithShape="1">
          <a:blip r:embed="rId5">
            <a:alphaModFix/>
          </a:blip>
          <a:srcRect b="0" l="0" r="0" t="0"/>
          <a:stretch/>
        </p:blipFill>
        <p:spPr>
          <a:xfrm>
            <a:off x="95343" y="3153853"/>
            <a:ext cx="3952875" cy="1593015"/>
          </a:xfrm>
          <a:prstGeom prst="rect">
            <a:avLst/>
          </a:prstGeom>
          <a:noFill/>
          <a:ln>
            <a:noFill/>
          </a:ln>
        </p:spPr>
      </p:pic>
      <p:pic>
        <p:nvPicPr>
          <p:cNvPr descr="A close-up of a logo&#10;&#10;Description automatically generated" id="810" name="Google Shape;810;p104"/>
          <p:cNvPicPr preferRelativeResize="0"/>
          <p:nvPr/>
        </p:nvPicPr>
        <p:blipFill rotWithShape="1">
          <a:blip r:embed="rId6">
            <a:alphaModFix/>
          </a:blip>
          <a:srcRect b="0" l="0" r="0" t="0"/>
          <a:stretch/>
        </p:blipFill>
        <p:spPr>
          <a:xfrm>
            <a:off x="6578600" y="1"/>
            <a:ext cx="2565400" cy="748907"/>
          </a:xfrm>
          <a:prstGeom prst="rect">
            <a:avLst/>
          </a:prstGeom>
          <a:noFill/>
          <a:ln>
            <a:noFill/>
          </a:ln>
        </p:spPr>
      </p:pic>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15" name="Shape 815"/>
        <p:cNvGrpSpPr/>
        <p:nvPr/>
      </p:nvGrpSpPr>
      <p:grpSpPr>
        <a:xfrm>
          <a:off x="0" y="0"/>
          <a:ext cx="0" cy="0"/>
          <a:chOff x="0" y="0"/>
          <a:chExt cx="0" cy="0"/>
        </a:xfrm>
      </p:grpSpPr>
      <p:sp>
        <p:nvSpPr>
          <p:cNvPr id="816" name="Google Shape;816;p105"/>
          <p:cNvSpPr txBox="1"/>
          <p:nvPr/>
        </p:nvSpPr>
        <p:spPr>
          <a:xfrm>
            <a:off x="291656" y="1031062"/>
            <a:ext cx="8623800" cy="2987100"/>
          </a:xfrm>
          <a:prstGeom prst="rect">
            <a:avLst/>
          </a:prstGeom>
          <a:no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None/>
            </a:pPr>
            <a:r>
              <a:rPr b="0" i="0" lang="en" sz="2100" u="none" cap="none" strike="noStrike">
                <a:solidFill>
                  <a:srgbClr val="000000"/>
                </a:solidFill>
                <a:latin typeface="Calibri"/>
                <a:ea typeface="Calibri"/>
                <a:cs typeface="Calibri"/>
                <a:sym typeface="Calibri"/>
              </a:rPr>
              <a:t>Thank you for your participation! </a:t>
            </a:r>
            <a:endParaRPr sz="1100"/>
          </a:p>
          <a:p>
            <a:pPr indent="0" lvl="0" marL="0" marR="0" rtl="0" algn="l">
              <a:lnSpc>
                <a:spcPct val="100000"/>
              </a:lnSpc>
              <a:spcBef>
                <a:spcPts val="0"/>
              </a:spcBef>
              <a:spcAft>
                <a:spcPts val="0"/>
              </a:spcAft>
              <a:buNone/>
            </a:pPr>
            <a:r>
              <a:t/>
            </a:r>
            <a:endParaRPr b="0" i="0" sz="2100" u="none" cap="none" strike="noStrike">
              <a:solidFill>
                <a:srgbClr val="000000"/>
              </a:solidFill>
              <a:latin typeface="Calibri"/>
              <a:ea typeface="Calibri"/>
              <a:cs typeface="Calibri"/>
              <a:sym typeface="Calibri"/>
            </a:endParaRPr>
          </a:p>
          <a:p>
            <a:pPr indent="0" lvl="0" marL="0" marR="0" rtl="0" algn="l">
              <a:lnSpc>
                <a:spcPct val="100000"/>
              </a:lnSpc>
              <a:spcBef>
                <a:spcPts val="0"/>
              </a:spcBef>
              <a:spcAft>
                <a:spcPts val="0"/>
              </a:spcAft>
              <a:buNone/>
            </a:pPr>
            <a:r>
              <a:rPr b="1" i="0" lang="en" sz="2100" u="none" cap="none" strike="noStrike">
                <a:solidFill>
                  <a:srgbClr val="000000"/>
                </a:solidFill>
                <a:latin typeface="Calibri"/>
                <a:ea typeface="Calibri"/>
                <a:cs typeface="Calibri"/>
                <a:sym typeface="Calibri"/>
              </a:rPr>
              <a:t>Preparing for Module 2  </a:t>
            </a:r>
            <a:endParaRPr sz="1100"/>
          </a:p>
          <a:p>
            <a:pPr indent="0" lvl="0" marL="0" marR="0" rtl="0" algn="l">
              <a:lnSpc>
                <a:spcPct val="100000"/>
              </a:lnSpc>
              <a:spcBef>
                <a:spcPts val="0"/>
              </a:spcBef>
              <a:spcAft>
                <a:spcPts val="0"/>
              </a:spcAft>
              <a:buNone/>
            </a:pPr>
            <a:r>
              <a:t/>
            </a:r>
            <a:endParaRPr b="0" i="0" sz="2100" u="none" cap="none" strike="noStrike">
              <a:solidFill>
                <a:srgbClr val="000000"/>
              </a:solidFill>
              <a:latin typeface="Calibri"/>
              <a:ea typeface="Calibri"/>
              <a:cs typeface="Calibri"/>
              <a:sym typeface="Calibri"/>
            </a:endParaRPr>
          </a:p>
          <a:p>
            <a:pPr indent="-336550" lvl="0" marL="342900" marR="0" rtl="0" algn="l">
              <a:lnSpc>
                <a:spcPct val="100000"/>
              </a:lnSpc>
              <a:spcBef>
                <a:spcPts val="0"/>
              </a:spcBef>
              <a:spcAft>
                <a:spcPts val="0"/>
              </a:spcAft>
              <a:buClr>
                <a:srgbClr val="000000"/>
              </a:buClr>
              <a:buSzPts val="2100"/>
              <a:buFont typeface="Arial"/>
              <a:buChar char="•"/>
            </a:pPr>
            <a:r>
              <a:rPr b="0" i="0" lang="en" sz="2100" u="none" cap="none" strike="noStrike">
                <a:solidFill>
                  <a:srgbClr val="000000"/>
                </a:solidFill>
                <a:latin typeface="Calibri"/>
                <a:ea typeface="Calibri"/>
                <a:cs typeface="Calibri"/>
                <a:sym typeface="Calibri"/>
              </a:rPr>
              <a:t>Next Session: We will dive deeper into barrier/facilitator analysis</a:t>
            </a:r>
            <a:endParaRPr sz="1100"/>
          </a:p>
          <a:p>
            <a:pPr indent="-203200" lvl="0" marL="342900" marR="0" rtl="0" algn="l">
              <a:lnSpc>
                <a:spcPct val="100000"/>
              </a:lnSpc>
              <a:spcBef>
                <a:spcPts val="0"/>
              </a:spcBef>
              <a:spcAft>
                <a:spcPts val="0"/>
              </a:spcAft>
              <a:buClr>
                <a:srgbClr val="000000"/>
              </a:buClr>
              <a:buSzPts val="2100"/>
              <a:buFont typeface="Arial"/>
              <a:buNone/>
            </a:pPr>
            <a:r>
              <a:t/>
            </a:r>
            <a:endParaRPr b="0" i="0" sz="2100" u="none" cap="none" strike="noStrike">
              <a:solidFill>
                <a:srgbClr val="000000"/>
              </a:solidFill>
              <a:latin typeface="Calibri"/>
              <a:ea typeface="Calibri"/>
              <a:cs typeface="Calibri"/>
              <a:sym typeface="Calibri"/>
            </a:endParaRPr>
          </a:p>
          <a:p>
            <a:pPr indent="-336550" lvl="0" marL="342900" marR="0" rtl="0" algn="l">
              <a:lnSpc>
                <a:spcPct val="100000"/>
              </a:lnSpc>
              <a:spcBef>
                <a:spcPts val="0"/>
              </a:spcBef>
              <a:spcAft>
                <a:spcPts val="0"/>
              </a:spcAft>
              <a:buClr>
                <a:srgbClr val="000000"/>
              </a:buClr>
              <a:buSzPts val="2100"/>
              <a:buFont typeface="Arial"/>
              <a:buChar char="•"/>
            </a:pPr>
            <a:r>
              <a:rPr b="0" i="0" lang="en" sz="2100" u="none" cap="none" strike="noStrike">
                <a:solidFill>
                  <a:srgbClr val="000000"/>
                </a:solidFill>
                <a:latin typeface="Calibri"/>
                <a:ea typeface="Calibri"/>
                <a:cs typeface="Calibri"/>
                <a:sym typeface="Calibri"/>
              </a:rPr>
              <a:t>Post-training Activity: Please complete the worksheet being sent by email after today’s session</a:t>
            </a:r>
            <a:endParaRPr sz="1100"/>
          </a:p>
          <a:p>
            <a:pPr indent="0" lvl="0" marL="0" marR="0" rtl="0" algn="l">
              <a:lnSpc>
                <a:spcPct val="100000"/>
              </a:lnSpc>
              <a:spcBef>
                <a:spcPts val="0"/>
              </a:spcBef>
              <a:spcAft>
                <a:spcPts val="0"/>
              </a:spcAft>
              <a:buNone/>
            </a:pPr>
            <a:br>
              <a:rPr b="0" i="0" lang="en" sz="2700" u="none" cap="none" strike="noStrike">
                <a:solidFill>
                  <a:srgbClr val="000000"/>
                </a:solidFill>
                <a:latin typeface="Arial"/>
                <a:ea typeface="Arial"/>
                <a:cs typeface="Arial"/>
                <a:sym typeface="Arial"/>
              </a:rPr>
            </a:br>
            <a:br>
              <a:rPr b="0" i="0" lang="en" sz="2700" u="none" cap="none" strike="noStrike">
                <a:solidFill>
                  <a:srgbClr val="000000"/>
                </a:solidFill>
                <a:latin typeface="Arial"/>
                <a:ea typeface="Arial"/>
                <a:cs typeface="Arial"/>
                <a:sym typeface="Arial"/>
              </a:rPr>
            </a:br>
            <a:endParaRPr b="0" i="0" sz="1100" u="none" cap="none" strike="noStrike">
              <a:solidFill>
                <a:srgbClr val="000000"/>
              </a:solidFill>
              <a:latin typeface="Arial"/>
              <a:ea typeface="Arial"/>
              <a:cs typeface="Arial"/>
              <a:sym typeface="Arial"/>
            </a:endParaRPr>
          </a:p>
          <a:p>
            <a:pPr indent="0" lvl="0" marL="0" marR="0" rtl="0" algn="l">
              <a:lnSpc>
                <a:spcPct val="90000"/>
              </a:lnSpc>
              <a:spcBef>
                <a:spcPts val="800"/>
              </a:spcBef>
              <a:spcAft>
                <a:spcPts val="0"/>
              </a:spcAft>
              <a:buNone/>
            </a:pPr>
            <a:r>
              <a:t/>
            </a:r>
            <a:endParaRPr b="0" i="0" sz="1100" u="none" cap="none" strike="noStrike">
              <a:solidFill>
                <a:srgbClr val="000000"/>
              </a:solidFill>
              <a:latin typeface="Arial"/>
              <a:ea typeface="Arial"/>
              <a:cs typeface="Arial"/>
              <a:sym typeface="Arial"/>
            </a:endParaRPr>
          </a:p>
          <a:p>
            <a:pPr indent="-165100" lvl="0" marL="342900" marR="0" rtl="0" algn="l">
              <a:lnSpc>
                <a:spcPct val="90000"/>
              </a:lnSpc>
              <a:spcBef>
                <a:spcPts val="800"/>
              </a:spcBef>
              <a:spcAft>
                <a:spcPts val="0"/>
              </a:spcAft>
              <a:buNone/>
            </a:pPr>
            <a:r>
              <a:t/>
            </a:r>
            <a:endParaRPr b="0" i="0" sz="1100" u="none" cap="none" strike="noStrike">
              <a:solidFill>
                <a:srgbClr val="000000"/>
              </a:solidFill>
              <a:latin typeface="Arial"/>
              <a:ea typeface="Arial"/>
              <a:cs typeface="Arial"/>
              <a:sym typeface="Arial"/>
            </a:endParaRPr>
          </a:p>
          <a:p>
            <a:pPr indent="0" lvl="0" marL="38100" marR="0" rtl="0" algn="l">
              <a:lnSpc>
                <a:spcPct val="90000"/>
              </a:lnSpc>
              <a:spcBef>
                <a:spcPts val="800"/>
              </a:spcBef>
              <a:spcAft>
                <a:spcPts val="0"/>
              </a:spcAft>
              <a:buNone/>
            </a:pPr>
            <a:r>
              <a:t/>
            </a:r>
            <a:endParaRPr b="0" i="0" sz="1100" u="none" cap="none" strike="noStrike">
              <a:solidFill>
                <a:srgbClr val="000000"/>
              </a:solidFill>
              <a:latin typeface="Arial"/>
              <a:ea typeface="Arial"/>
              <a:cs typeface="Arial"/>
              <a:sym typeface="Arial"/>
            </a:endParaRPr>
          </a:p>
          <a:p>
            <a:pPr indent="-165100" lvl="0" marL="342900" marR="0" rtl="0" algn="l">
              <a:lnSpc>
                <a:spcPct val="90000"/>
              </a:lnSpc>
              <a:spcBef>
                <a:spcPts val="800"/>
              </a:spcBef>
              <a:spcAft>
                <a:spcPts val="0"/>
              </a:spcAft>
              <a:buNone/>
            </a:pPr>
            <a:r>
              <a:t/>
            </a:r>
            <a:endParaRPr b="0" i="0" sz="1100" u="none" cap="none" strike="noStrike">
              <a:solidFill>
                <a:srgbClr val="000000"/>
              </a:solidFill>
              <a:latin typeface="Arial"/>
              <a:ea typeface="Arial"/>
              <a:cs typeface="Arial"/>
              <a:sym typeface="Arial"/>
            </a:endParaRPr>
          </a:p>
          <a:p>
            <a:pPr indent="-165100" lvl="0" marL="342900" marR="0" rtl="0" algn="l">
              <a:lnSpc>
                <a:spcPct val="90000"/>
              </a:lnSpc>
              <a:spcBef>
                <a:spcPts val="800"/>
              </a:spcBef>
              <a:spcAft>
                <a:spcPts val="0"/>
              </a:spcAft>
              <a:buNone/>
            </a:pPr>
            <a:r>
              <a:t/>
            </a:r>
            <a:endParaRPr b="0" i="0" sz="1100" u="none" cap="none" strike="noStrike">
              <a:solidFill>
                <a:srgbClr val="000000"/>
              </a:solidFill>
              <a:latin typeface="Arial"/>
              <a:ea typeface="Arial"/>
              <a:cs typeface="Arial"/>
              <a:sym typeface="Arial"/>
            </a:endParaRPr>
          </a:p>
        </p:txBody>
      </p:sp>
      <p:pic>
        <p:nvPicPr>
          <p:cNvPr descr="A close-up of a logo&#10;&#10;Description automatically generated" id="817" name="Google Shape;817;p105"/>
          <p:cNvPicPr preferRelativeResize="0"/>
          <p:nvPr/>
        </p:nvPicPr>
        <p:blipFill rotWithShape="1">
          <a:blip r:embed="rId3">
            <a:alphaModFix/>
          </a:blip>
          <a:srcRect b="0" l="0" r="0" t="0"/>
          <a:stretch/>
        </p:blipFill>
        <p:spPr>
          <a:xfrm>
            <a:off x="6578600" y="135726"/>
            <a:ext cx="2565400" cy="748907"/>
          </a:xfrm>
          <a:prstGeom prst="rect">
            <a:avLst/>
          </a:prstGeom>
          <a:noFill/>
          <a:ln>
            <a:noFill/>
          </a:ln>
        </p:spPr>
      </p:pic>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21" name="Shape 821"/>
        <p:cNvGrpSpPr/>
        <p:nvPr/>
      </p:nvGrpSpPr>
      <p:grpSpPr>
        <a:xfrm>
          <a:off x="0" y="0"/>
          <a:ext cx="0" cy="0"/>
          <a:chOff x="0" y="0"/>
          <a:chExt cx="0" cy="0"/>
        </a:xfrm>
      </p:grpSpPr>
      <p:sp>
        <p:nvSpPr>
          <p:cNvPr id="822" name="Google Shape;822;p106"/>
          <p:cNvSpPr txBox="1"/>
          <p:nvPr/>
        </p:nvSpPr>
        <p:spPr>
          <a:xfrm>
            <a:off x="3925950" y="2317800"/>
            <a:ext cx="1292100" cy="507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2100">
                <a:solidFill>
                  <a:schemeClr val="dk1"/>
                </a:solidFill>
                <a:latin typeface="Calibri"/>
                <a:ea typeface="Calibri"/>
                <a:cs typeface="Calibri"/>
                <a:sym typeface="Calibri"/>
              </a:rPr>
              <a:t>Module 2</a:t>
            </a:r>
            <a:endParaRPr sz="2100">
              <a:solidFill>
                <a:schemeClr val="dk1"/>
              </a:solidFill>
              <a:latin typeface="Calibri"/>
              <a:ea typeface="Calibri"/>
              <a:cs typeface="Calibri"/>
              <a:sym typeface="Calibri"/>
            </a:endParaRPr>
          </a:p>
        </p:txBody>
      </p:sp>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26" name="Shape 826"/>
        <p:cNvGrpSpPr/>
        <p:nvPr/>
      </p:nvGrpSpPr>
      <p:grpSpPr>
        <a:xfrm>
          <a:off x="0" y="0"/>
          <a:ext cx="0" cy="0"/>
          <a:chOff x="0" y="0"/>
          <a:chExt cx="0" cy="0"/>
        </a:xfrm>
      </p:grpSpPr>
      <p:sp>
        <p:nvSpPr>
          <p:cNvPr id="827" name="Google Shape;827;p107"/>
          <p:cNvSpPr/>
          <p:nvPr/>
        </p:nvSpPr>
        <p:spPr>
          <a:xfrm>
            <a:off x="315083" y="253557"/>
            <a:ext cx="5823450" cy="4464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3000"/>
              <a:buFont typeface="Arial"/>
              <a:buNone/>
            </a:pPr>
            <a:r>
              <a:rPr b="0" i="0" lang="en" sz="2800" u="none" cap="none" strike="noStrike">
                <a:solidFill>
                  <a:schemeClr val="dk1"/>
                </a:solidFill>
                <a:latin typeface="Calibri"/>
                <a:ea typeface="Calibri"/>
                <a:cs typeface="Calibri"/>
                <a:sym typeface="Calibri"/>
              </a:rPr>
              <a:t>Module 2 Goals</a:t>
            </a:r>
            <a:endParaRPr b="0" i="0" sz="900" u="none" cap="none" strike="noStrike">
              <a:solidFill>
                <a:srgbClr val="000000"/>
              </a:solidFill>
              <a:latin typeface="Calibri"/>
              <a:ea typeface="Calibri"/>
              <a:cs typeface="Calibri"/>
              <a:sym typeface="Calibri"/>
            </a:endParaRPr>
          </a:p>
        </p:txBody>
      </p:sp>
      <p:sp>
        <p:nvSpPr>
          <p:cNvPr id="828" name="Google Shape;828;p107"/>
          <p:cNvSpPr txBox="1"/>
          <p:nvPr/>
        </p:nvSpPr>
        <p:spPr>
          <a:xfrm>
            <a:off x="183252" y="1090350"/>
            <a:ext cx="8626200" cy="3652500"/>
          </a:xfrm>
          <a:prstGeom prst="rect">
            <a:avLst/>
          </a:prstGeom>
          <a:noFill/>
          <a:ln>
            <a:noFill/>
          </a:ln>
        </p:spPr>
        <p:txBody>
          <a:bodyPr anchorCtr="0" anchor="t" bIns="45700" lIns="91425" spcFirstLastPara="1" rIns="91425" wrap="square" tIns="45700">
            <a:spAutoFit/>
          </a:bodyPr>
          <a:lstStyle/>
          <a:p>
            <a:pPr indent="-381000" lvl="0" marL="457200" marR="0" rtl="0" algn="l">
              <a:lnSpc>
                <a:spcPct val="115000"/>
              </a:lnSpc>
              <a:spcBef>
                <a:spcPts val="0"/>
              </a:spcBef>
              <a:spcAft>
                <a:spcPts val="0"/>
              </a:spcAft>
              <a:buClr>
                <a:srgbClr val="000000"/>
              </a:buClr>
              <a:buSzPts val="2400"/>
              <a:buFont typeface="Calibri"/>
              <a:buChar char="•"/>
            </a:pPr>
            <a:r>
              <a:rPr b="0" i="0" lang="en" sz="2200" u="none" cap="none" strike="noStrike">
                <a:solidFill>
                  <a:schemeClr val="dk1"/>
                </a:solidFill>
                <a:latin typeface="Calibri"/>
                <a:ea typeface="Calibri"/>
                <a:cs typeface="Calibri"/>
                <a:sym typeface="Calibri"/>
              </a:rPr>
              <a:t>Identify how various contextual factors, referred to as barriers and facilitators, can influence the success of implementing evidence-based interventions for cancer prevention/care within HIV clinics </a:t>
            </a:r>
            <a:endParaRPr sz="1300"/>
          </a:p>
          <a:p>
            <a:pPr indent="0" lvl="0" marL="69850" marR="0" rtl="0" algn="l">
              <a:lnSpc>
                <a:spcPct val="115000"/>
              </a:lnSpc>
              <a:spcBef>
                <a:spcPts val="0"/>
              </a:spcBef>
              <a:spcAft>
                <a:spcPts val="0"/>
              </a:spcAft>
              <a:buNone/>
            </a:pPr>
            <a:r>
              <a:t/>
            </a:r>
            <a:endParaRPr b="0" i="0" sz="2200" u="none" cap="none" strike="noStrike">
              <a:solidFill>
                <a:schemeClr val="dk1"/>
              </a:solidFill>
              <a:latin typeface="Calibri"/>
              <a:ea typeface="Calibri"/>
              <a:cs typeface="Calibri"/>
              <a:sym typeface="Calibri"/>
            </a:endParaRPr>
          </a:p>
          <a:p>
            <a:pPr indent="-381000" lvl="0" marL="457200" marR="0" rtl="0" algn="l">
              <a:lnSpc>
                <a:spcPct val="115000"/>
              </a:lnSpc>
              <a:spcBef>
                <a:spcPts val="0"/>
              </a:spcBef>
              <a:spcAft>
                <a:spcPts val="0"/>
              </a:spcAft>
              <a:buClr>
                <a:srgbClr val="000000"/>
              </a:buClr>
              <a:buSzPts val="2400"/>
              <a:buFont typeface="Calibri"/>
              <a:buChar char="•"/>
            </a:pPr>
            <a:r>
              <a:rPr b="0" i="0" lang="en" sz="2200" u="none" cap="none" strike="noStrike">
                <a:solidFill>
                  <a:schemeClr val="dk1"/>
                </a:solidFill>
                <a:latin typeface="Calibri"/>
                <a:ea typeface="Calibri"/>
                <a:cs typeface="Calibri"/>
                <a:sym typeface="Calibri"/>
              </a:rPr>
              <a:t>Apply implementation science theories, models, and frameworks to inform the identification of barriers and facilitators. </a:t>
            </a:r>
            <a:endParaRPr sz="1300"/>
          </a:p>
          <a:p>
            <a:pPr indent="0" lvl="0" marL="69850" marR="0" rtl="0" algn="l">
              <a:lnSpc>
                <a:spcPct val="115000"/>
              </a:lnSpc>
              <a:spcBef>
                <a:spcPts val="0"/>
              </a:spcBef>
              <a:spcAft>
                <a:spcPts val="0"/>
              </a:spcAft>
              <a:buNone/>
            </a:pPr>
            <a:r>
              <a:t/>
            </a:r>
            <a:endParaRPr b="0" i="0" sz="2200" u="none" cap="none" strike="noStrike">
              <a:solidFill>
                <a:schemeClr val="dk1"/>
              </a:solidFill>
              <a:latin typeface="Calibri"/>
              <a:ea typeface="Calibri"/>
              <a:cs typeface="Calibri"/>
              <a:sym typeface="Calibri"/>
            </a:endParaRPr>
          </a:p>
          <a:p>
            <a:pPr indent="-381000" lvl="0" marL="457200" marR="0" rtl="0" algn="l">
              <a:lnSpc>
                <a:spcPct val="115000"/>
              </a:lnSpc>
              <a:spcBef>
                <a:spcPts val="0"/>
              </a:spcBef>
              <a:spcAft>
                <a:spcPts val="0"/>
              </a:spcAft>
              <a:buClr>
                <a:srgbClr val="000000"/>
              </a:buClr>
              <a:buSzPts val="2400"/>
              <a:buFont typeface="Calibri"/>
              <a:buChar char="•"/>
            </a:pPr>
            <a:r>
              <a:rPr b="0" i="0" lang="en" sz="2200" u="none" cap="none" strike="noStrike">
                <a:solidFill>
                  <a:srgbClr val="000000"/>
                </a:solidFill>
                <a:latin typeface="Calibri"/>
                <a:ea typeface="Calibri"/>
                <a:cs typeface="Calibri"/>
                <a:sym typeface="Calibri"/>
              </a:rPr>
              <a:t>Develop contextually appropriate strategies to address identified barriers and enhance facilitators.</a:t>
            </a:r>
            <a:endParaRPr sz="1300"/>
          </a:p>
        </p:txBody>
      </p:sp>
      <p:pic>
        <p:nvPicPr>
          <p:cNvPr descr="A close-up of a logo&#10;&#10;Description automatically generated" id="829" name="Google Shape;829;p107"/>
          <p:cNvPicPr preferRelativeResize="0"/>
          <p:nvPr/>
        </p:nvPicPr>
        <p:blipFill rotWithShape="1">
          <a:blip r:embed="rId3">
            <a:alphaModFix/>
          </a:blip>
          <a:srcRect b="0" l="0" r="0" t="0"/>
          <a:stretch/>
        </p:blipFill>
        <p:spPr>
          <a:xfrm>
            <a:off x="6450712" y="169956"/>
            <a:ext cx="2597662" cy="718805"/>
          </a:xfrm>
          <a:prstGeom prst="rect">
            <a:avLst/>
          </a:prstGeom>
          <a:noFill/>
          <a:ln>
            <a:noFill/>
          </a:ln>
        </p:spPr>
      </p:pic>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33" name="Shape 833"/>
        <p:cNvGrpSpPr/>
        <p:nvPr/>
      </p:nvGrpSpPr>
      <p:grpSpPr>
        <a:xfrm>
          <a:off x="0" y="0"/>
          <a:ext cx="0" cy="0"/>
          <a:chOff x="0" y="0"/>
          <a:chExt cx="0" cy="0"/>
        </a:xfrm>
      </p:grpSpPr>
      <p:sp>
        <p:nvSpPr>
          <p:cNvPr id="834" name="Google Shape;834;p108"/>
          <p:cNvSpPr txBox="1"/>
          <p:nvPr>
            <p:ph type="title"/>
          </p:nvPr>
        </p:nvSpPr>
        <p:spPr>
          <a:xfrm>
            <a:off x="236050" y="108450"/>
            <a:ext cx="6123000" cy="668400"/>
          </a:xfrm>
          <a:prstGeom prst="rect">
            <a:avLst/>
          </a:prstGeom>
          <a:noFill/>
          <a:ln>
            <a:noFill/>
          </a:ln>
        </p:spPr>
        <p:txBody>
          <a:bodyPr anchorCtr="0" anchor="ctr" bIns="34275" lIns="68575" spcFirstLastPara="1" rIns="68575" wrap="square" tIns="34275">
            <a:noAutofit/>
          </a:bodyPr>
          <a:lstStyle/>
          <a:p>
            <a:pPr indent="0" lvl="0" marL="0" rtl="0" algn="l">
              <a:lnSpc>
                <a:spcPct val="90000"/>
              </a:lnSpc>
              <a:spcBef>
                <a:spcPts val="0"/>
              </a:spcBef>
              <a:spcAft>
                <a:spcPts val="0"/>
              </a:spcAft>
              <a:buSzPts val="3000"/>
              <a:buNone/>
            </a:pPr>
            <a:r>
              <a:rPr lang="en" sz="2500"/>
              <a:t>Cancer Prevention EBIs in the Local Context</a:t>
            </a:r>
            <a:endParaRPr sz="2500"/>
          </a:p>
        </p:txBody>
      </p:sp>
      <p:sp>
        <p:nvSpPr>
          <p:cNvPr id="835" name="Google Shape;835;p108"/>
          <p:cNvSpPr txBox="1"/>
          <p:nvPr/>
        </p:nvSpPr>
        <p:spPr>
          <a:xfrm>
            <a:off x="1733550" y="4181025"/>
            <a:ext cx="5773674" cy="668400"/>
          </a:xfrm>
          <a:prstGeom prst="rect">
            <a:avLst/>
          </a:prstGeom>
          <a:noFill/>
          <a:ln>
            <a:noFill/>
          </a:ln>
        </p:spPr>
        <p:txBody>
          <a:bodyPr anchorCtr="0" anchor="ctr" bIns="34275" lIns="68575" spcFirstLastPara="1" rIns="68575" wrap="square" tIns="34275">
            <a:noAutofit/>
          </a:bodyPr>
          <a:lstStyle/>
          <a:p>
            <a:pPr indent="0" lvl="0" marL="0" marR="0" rtl="0" algn="l">
              <a:lnSpc>
                <a:spcPct val="90000"/>
              </a:lnSpc>
              <a:spcBef>
                <a:spcPts val="0"/>
              </a:spcBef>
              <a:spcAft>
                <a:spcPts val="0"/>
              </a:spcAft>
              <a:buClr>
                <a:schemeClr val="dk1"/>
              </a:buClr>
              <a:buSzPts val="3000"/>
              <a:buFont typeface="Calibri"/>
              <a:buNone/>
            </a:pPr>
            <a:r>
              <a:rPr b="1" i="0" lang="en" sz="2000" u="none" cap="none" strike="noStrike">
                <a:solidFill>
                  <a:schemeClr val="dk1"/>
                </a:solidFill>
                <a:latin typeface="Calibri"/>
                <a:ea typeface="Calibri"/>
                <a:cs typeface="Calibri"/>
                <a:sym typeface="Calibri"/>
              </a:rPr>
              <a:t>Evolvement of the HPV screening program in Zambia</a:t>
            </a:r>
            <a:endParaRPr b="1" i="0" sz="2000" u="none" cap="none" strike="noStrike">
              <a:solidFill>
                <a:schemeClr val="dk1"/>
              </a:solidFill>
              <a:latin typeface="Times New Roman"/>
              <a:ea typeface="Times New Roman"/>
              <a:cs typeface="Times New Roman"/>
              <a:sym typeface="Times New Roman"/>
            </a:endParaRPr>
          </a:p>
        </p:txBody>
      </p:sp>
      <p:pic>
        <p:nvPicPr>
          <p:cNvPr descr="A close-up of a logo&#10;&#10;Description automatically generated" id="836" name="Google Shape;836;p108"/>
          <p:cNvPicPr preferRelativeResize="0"/>
          <p:nvPr/>
        </p:nvPicPr>
        <p:blipFill rotWithShape="1">
          <a:blip r:embed="rId3">
            <a:alphaModFix/>
          </a:blip>
          <a:srcRect b="0" l="0" r="0" t="0"/>
          <a:stretch/>
        </p:blipFill>
        <p:spPr>
          <a:xfrm>
            <a:off x="6450712" y="169956"/>
            <a:ext cx="2597662" cy="718805"/>
          </a:xfrm>
          <a:prstGeom prst="rect">
            <a:avLst/>
          </a:prstGeom>
          <a:noFill/>
          <a:ln>
            <a:noFill/>
          </a:ln>
        </p:spPr>
      </p:pic>
      <p:pic>
        <p:nvPicPr>
          <p:cNvPr descr="A diagram of a timeline&#10;&#10;Description automatically generated" id="837" name="Google Shape;837;p108"/>
          <p:cNvPicPr preferRelativeResize="0"/>
          <p:nvPr/>
        </p:nvPicPr>
        <p:blipFill rotWithShape="1">
          <a:blip r:embed="rId4">
            <a:alphaModFix/>
          </a:blip>
          <a:srcRect b="0" l="0" r="0" t="0"/>
          <a:stretch/>
        </p:blipFill>
        <p:spPr>
          <a:xfrm>
            <a:off x="1060450" y="1053145"/>
            <a:ext cx="7023100" cy="3239791"/>
          </a:xfrm>
          <a:prstGeom prst="rect">
            <a:avLst/>
          </a:prstGeom>
          <a:noFill/>
          <a:ln>
            <a:noFill/>
          </a:ln>
        </p:spPr>
      </p:pic>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41" name="Shape 841"/>
        <p:cNvGrpSpPr/>
        <p:nvPr/>
      </p:nvGrpSpPr>
      <p:grpSpPr>
        <a:xfrm>
          <a:off x="0" y="0"/>
          <a:ext cx="0" cy="0"/>
          <a:chOff x="0" y="0"/>
          <a:chExt cx="0" cy="0"/>
        </a:xfrm>
      </p:grpSpPr>
      <p:sp>
        <p:nvSpPr>
          <p:cNvPr id="842" name="Google Shape;842;p109"/>
          <p:cNvSpPr txBox="1"/>
          <p:nvPr>
            <p:ph idx="4294967295" type="title"/>
          </p:nvPr>
        </p:nvSpPr>
        <p:spPr>
          <a:xfrm>
            <a:off x="199790" y="161579"/>
            <a:ext cx="3636971" cy="697200"/>
          </a:xfrm>
          <a:prstGeom prst="rect">
            <a:avLst/>
          </a:prstGeom>
          <a:noFill/>
          <a:ln>
            <a:noFill/>
          </a:ln>
        </p:spPr>
        <p:txBody>
          <a:bodyPr anchorCtr="0" anchor="ctr" bIns="34275" lIns="68575" spcFirstLastPara="1" rIns="68575" wrap="square" tIns="34275">
            <a:noAutofit/>
          </a:bodyPr>
          <a:lstStyle/>
          <a:p>
            <a:pPr indent="0" lvl="0" marL="0" marR="0" rtl="0" algn="l">
              <a:lnSpc>
                <a:spcPct val="90000"/>
              </a:lnSpc>
              <a:spcBef>
                <a:spcPts val="0"/>
              </a:spcBef>
              <a:spcAft>
                <a:spcPts val="0"/>
              </a:spcAft>
              <a:buClr>
                <a:schemeClr val="dk1"/>
              </a:buClr>
              <a:buSzPts val="3000"/>
              <a:buFont typeface="Calibri"/>
              <a:buNone/>
            </a:pPr>
            <a:r>
              <a:rPr lang="en" sz="2500">
                <a:solidFill>
                  <a:schemeClr val="dk1"/>
                </a:solidFill>
                <a:latin typeface="Calibri"/>
                <a:ea typeface="Calibri"/>
                <a:cs typeface="Calibri"/>
                <a:sym typeface="Calibri"/>
              </a:rPr>
              <a:t>HPV Vaccination in Zambia</a:t>
            </a:r>
            <a:endParaRPr sz="3700"/>
          </a:p>
        </p:txBody>
      </p:sp>
      <p:pic>
        <p:nvPicPr>
          <p:cNvPr descr="A close-up of a logo&#10;&#10;Description automatically generated" id="843" name="Google Shape;843;p109"/>
          <p:cNvPicPr preferRelativeResize="0"/>
          <p:nvPr/>
        </p:nvPicPr>
        <p:blipFill rotWithShape="1">
          <a:blip r:embed="rId3">
            <a:alphaModFix/>
          </a:blip>
          <a:srcRect b="0" l="0" r="0" t="0"/>
          <a:stretch/>
        </p:blipFill>
        <p:spPr>
          <a:xfrm>
            <a:off x="6450712" y="169956"/>
            <a:ext cx="2597662" cy="718805"/>
          </a:xfrm>
          <a:prstGeom prst="rect">
            <a:avLst/>
          </a:prstGeom>
          <a:noFill/>
          <a:ln>
            <a:noFill/>
          </a:ln>
        </p:spPr>
      </p:pic>
      <p:pic>
        <p:nvPicPr>
          <p:cNvPr descr="A group of people sitting in chairs&#10;&#10;Description automatically generated" id="844" name="Google Shape;844;p109"/>
          <p:cNvPicPr preferRelativeResize="0"/>
          <p:nvPr/>
        </p:nvPicPr>
        <p:blipFill rotWithShape="1">
          <a:blip r:embed="rId4">
            <a:alphaModFix/>
          </a:blip>
          <a:srcRect b="0" l="0" r="0" t="0"/>
          <a:stretch/>
        </p:blipFill>
        <p:spPr>
          <a:xfrm>
            <a:off x="685800" y="1181899"/>
            <a:ext cx="7772400" cy="3791645"/>
          </a:xfrm>
          <a:prstGeom prst="rect">
            <a:avLst/>
          </a:prstGeom>
          <a:noFill/>
          <a:ln>
            <a:noFill/>
          </a:ln>
        </p:spPr>
      </p:pic>
    </p:spTree>
  </p:cSld>
  <p:clrMapOvr>
    <a:masterClrMapping/>
  </p:clrMapOvr>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48" name="Shape 848"/>
        <p:cNvGrpSpPr/>
        <p:nvPr/>
      </p:nvGrpSpPr>
      <p:grpSpPr>
        <a:xfrm>
          <a:off x="0" y="0"/>
          <a:ext cx="0" cy="0"/>
          <a:chOff x="0" y="0"/>
          <a:chExt cx="0" cy="0"/>
        </a:xfrm>
      </p:grpSpPr>
      <p:sp>
        <p:nvSpPr>
          <p:cNvPr id="849" name="Google Shape;849;p110"/>
          <p:cNvSpPr txBox="1"/>
          <p:nvPr/>
        </p:nvSpPr>
        <p:spPr>
          <a:xfrm>
            <a:off x="162826" y="321691"/>
            <a:ext cx="2996624" cy="359650"/>
          </a:xfrm>
          <a:prstGeom prst="rect">
            <a:avLst/>
          </a:prstGeom>
          <a:noFill/>
          <a:ln>
            <a:noFill/>
          </a:ln>
        </p:spPr>
        <p:txBody>
          <a:bodyPr anchorCtr="0" anchor="t" bIns="34275" lIns="68575" spcFirstLastPara="1" rIns="68575" wrap="square" tIns="34275">
            <a:noAutofit/>
          </a:bodyPr>
          <a:lstStyle/>
          <a:p>
            <a:pPr indent="0" lvl="0" marL="0" marR="0" rtl="0" algn="l">
              <a:lnSpc>
                <a:spcPct val="90000"/>
              </a:lnSpc>
              <a:spcBef>
                <a:spcPts val="0"/>
              </a:spcBef>
              <a:spcAft>
                <a:spcPts val="0"/>
              </a:spcAft>
              <a:buClr>
                <a:schemeClr val="dk2"/>
              </a:buClr>
              <a:buSzPts val="3300"/>
              <a:buFont typeface="Calibri"/>
              <a:buNone/>
            </a:pPr>
            <a:r>
              <a:rPr b="0" i="0" lang="en" sz="2500" u="none" cap="none" strike="noStrike">
                <a:solidFill>
                  <a:schemeClr val="dk1"/>
                </a:solidFill>
                <a:latin typeface="Calibri"/>
                <a:ea typeface="Calibri"/>
                <a:cs typeface="Calibri"/>
                <a:sym typeface="Calibri"/>
              </a:rPr>
              <a:t>Vaccination Coverage</a:t>
            </a:r>
            <a:endParaRPr b="0" i="0" sz="2500" u="none" cap="none" strike="noStrike">
              <a:solidFill>
                <a:schemeClr val="dk1"/>
              </a:solidFill>
              <a:latin typeface="Calibri"/>
              <a:ea typeface="Calibri"/>
              <a:cs typeface="Calibri"/>
              <a:sym typeface="Calibri"/>
            </a:endParaRPr>
          </a:p>
        </p:txBody>
      </p:sp>
      <p:sp>
        <p:nvSpPr>
          <p:cNvPr id="850" name="Google Shape;850;p110"/>
          <p:cNvSpPr txBox="1"/>
          <p:nvPr/>
        </p:nvSpPr>
        <p:spPr>
          <a:xfrm>
            <a:off x="1005715" y="4673615"/>
            <a:ext cx="7306181" cy="382800"/>
          </a:xfrm>
          <a:prstGeom prst="rect">
            <a:avLst/>
          </a:prstGeom>
          <a:noFill/>
          <a:ln>
            <a:noFill/>
          </a:ln>
        </p:spPr>
        <p:txBody>
          <a:bodyPr anchorCtr="0" anchor="t" bIns="34275" lIns="68575" spcFirstLastPara="1" rIns="68575" wrap="square" tIns="34275">
            <a:noAutofit/>
          </a:bodyPr>
          <a:lstStyle/>
          <a:p>
            <a:pPr indent="0" lvl="0" marL="0" marR="0" rtl="0" algn="l">
              <a:lnSpc>
                <a:spcPct val="90000"/>
              </a:lnSpc>
              <a:spcBef>
                <a:spcPts val="0"/>
              </a:spcBef>
              <a:spcAft>
                <a:spcPts val="0"/>
              </a:spcAft>
              <a:buClr>
                <a:schemeClr val="dk2"/>
              </a:buClr>
              <a:buSzPts val="3300"/>
              <a:buFont typeface="Calibri"/>
              <a:buNone/>
            </a:pPr>
            <a:r>
              <a:rPr b="0" i="0" lang="en" sz="1800" u="none" cap="none" strike="noStrike">
                <a:solidFill>
                  <a:schemeClr val="dk1"/>
                </a:solidFill>
                <a:latin typeface="Calibri"/>
                <a:ea typeface="Calibri"/>
                <a:cs typeface="Calibri"/>
                <a:sym typeface="Calibri"/>
              </a:rPr>
              <a:t>Vaccination coverage among 11-12-year-olds across the country during MAC</a:t>
            </a:r>
            <a:endParaRPr b="0" i="0" sz="1800" u="none" cap="none" strike="noStrike">
              <a:solidFill>
                <a:schemeClr val="dk1"/>
              </a:solidFill>
              <a:latin typeface="Calibri"/>
              <a:ea typeface="Calibri"/>
              <a:cs typeface="Calibri"/>
              <a:sym typeface="Calibri"/>
            </a:endParaRPr>
          </a:p>
        </p:txBody>
      </p:sp>
      <p:pic>
        <p:nvPicPr>
          <p:cNvPr descr="A close-up of a logo&#10;&#10;Description automatically generated" id="851" name="Google Shape;851;p110"/>
          <p:cNvPicPr preferRelativeResize="0"/>
          <p:nvPr/>
        </p:nvPicPr>
        <p:blipFill rotWithShape="1">
          <a:blip r:embed="rId3">
            <a:alphaModFix/>
          </a:blip>
          <a:srcRect b="0" l="0" r="0" t="0"/>
          <a:stretch/>
        </p:blipFill>
        <p:spPr>
          <a:xfrm>
            <a:off x="6450712" y="169956"/>
            <a:ext cx="2597662" cy="718805"/>
          </a:xfrm>
          <a:prstGeom prst="rect">
            <a:avLst/>
          </a:prstGeom>
          <a:noFill/>
          <a:ln>
            <a:noFill/>
          </a:ln>
        </p:spPr>
      </p:pic>
      <p:pic>
        <p:nvPicPr>
          <p:cNvPr descr="A graph of different colored rectangular shapes&#10;&#10;Description automatically generated" id="852" name="Google Shape;852;p110"/>
          <p:cNvPicPr preferRelativeResize="0"/>
          <p:nvPr/>
        </p:nvPicPr>
        <p:blipFill rotWithShape="1">
          <a:blip r:embed="rId4">
            <a:alphaModFix/>
          </a:blip>
          <a:srcRect b="0" l="0" r="0" t="0"/>
          <a:stretch/>
        </p:blipFill>
        <p:spPr>
          <a:xfrm>
            <a:off x="772605" y="1211279"/>
            <a:ext cx="7772400" cy="3347237"/>
          </a:xfrm>
          <a:prstGeom prst="rect">
            <a:avLst/>
          </a:prstGeom>
          <a:noFill/>
          <a:ln>
            <a:noFill/>
          </a:ln>
        </p:spPr>
      </p:pic>
    </p:spTree>
  </p:cSld>
  <p:clrMapOvr>
    <a:masterClrMapping/>
  </p:clrMapOvr>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56" name="Shape 856"/>
        <p:cNvGrpSpPr/>
        <p:nvPr/>
      </p:nvGrpSpPr>
      <p:grpSpPr>
        <a:xfrm>
          <a:off x="0" y="0"/>
          <a:ext cx="0" cy="0"/>
          <a:chOff x="0" y="0"/>
          <a:chExt cx="0" cy="0"/>
        </a:xfrm>
      </p:grpSpPr>
      <p:sp>
        <p:nvSpPr>
          <p:cNvPr id="857" name="Google Shape;857;p111"/>
          <p:cNvSpPr txBox="1"/>
          <p:nvPr>
            <p:ph type="title"/>
          </p:nvPr>
        </p:nvSpPr>
        <p:spPr>
          <a:xfrm>
            <a:off x="159258" y="216755"/>
            <a:ext cx="4348734" cy="598574"/>
          </a:xfrm>
          <a:prstGeom prst="rect">
            <a:avLst/>
          </a:prstGeom>
          <a:noFill/>
          <a:ln>
            <a:noFill/>
          </a:ln>
        </p:spPr>
        <p:txBody>
          <a:bodyPr anchorCtr="0" anchor="ctr" bIns="34275" lIns="68575" spcFirstLastPara="1" rIns="68575" wrap="square" tIns="34275">
            <a:normAutofit/>
          </a:bodyPr>
          <a:lstStyle/>
          <a:p>
            <a:pPr indent="0" lvl="0" marL="0" rtl="0" algn="ctr">
              <a:lnSpc>
                <a:spcPct val="90000"/>
              </a:lnSpc>
              <a:spcBef>
                <a:spcPts val="0"/>
              </a:spcBef>
              <a:spcAft>
                <a:spcPts val="0"/>
              </a:spcAft>
              <a:buSzPts val="3000"/>
              <a:buNone/>
            </a:pPr>
            <a:r>
              <a:rPr lang="en" sz="2500">
                <a:solidFill>
                  <a:schemeClr val="dk1"/>
                </a:solidFill>
              </a:rPr>
              <a:t>National HPV Vaccine Coverage</a:t>
            </a:r>
            <a:endParaRPr sz="2500">
              <a:solidFill>
                <a:schemeClr val="dk1"/>
              </a:solidFill>
            </a:endParaRPr>
          </a:p>
        </p:txBody>
      </p:sp>
      <p:pic>
        <p:nvPicPr>
          <p:cNvPr descr="A close-up of a logo&#10;&#10;Description automatically generated" id="858" name="Google Shape;858;p111"/>
          <p:cNvPicPr preferRelativeResize="0"/>
          <p:nvPr/>
        </p:nvPicPr>
        <p:blipFill rotWithShape="1">
          <a:blip r:embed="rId3">
            <a:alphaModFix/>
          </a:blip>
          <a:srcRect b="0" l="0" r="0" t="0"/>
          <a:stretch/>
        </p:blipFill>
        <p:spPr>
          <a:xfrm>
            <a:off x="6450712" y="169956"/>
            <a:ext cx="2597662" cy="718805"/>
          </a:xfrm>
          <a:prstGeom prst="rect">
            <a:avLst/>
          </a:prstGeom>
          <a:noFill/>
          <a:ln>
            <a:noFill/>
          </a:ln>
        </p:spPr>
      </p:pic>
      <p:pic>
        <p:nvPicPr>
          <p:cNvPr descr="A graph of a number of patients with hpv coverage&#10;&#10;Description automatically generated" id="859" name="Google Shape;859;p111"/>
          <p:cNvPicPr preferRelativeResize="0"/>
          <p:nvPr/>
        </p:nvPicPr>
        <p:blipFill rotWithShape="1">
          <a:blip r:embed="rId4">
            <a:alphaModFix/>
          </a:blip>
          <a:srcRect b="0" l="0" r="0" t="0"/>
          <a:stretch/>
        </p:blipFill>
        <p:spPr>
          <a:xfrm>
            <a:off x="685800" y="1228739"/>
            <a:ext cx="7772400" cy="3698006"/>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9" name="Shape 369"/>
        <p:cNvGrpSpPr/>
        <p:nvPr/>
      </p:nvGrpSpPr>
      <p:grpSpPr>
        <a:xfrm>
          <a:off x="0" y="0"/>
          <a:ext cx="0" cy="0"/>
          <a:chOff x="0" y="0"/>
          <a:chExt cx="0" cy="0"/>
        </a:xfrm>
      </p:grpSpPr>
      <p:sp>
        <p:nvSpPr>
          <p:cNvPr id="370" name="Google Shape;370;p76"/>
          <p:cNvSpPr/>
          <p:nvPr/>
        </p:nvSpPr>
        <p:spPr>
          <a:xfrm>
            <a:off x="315083" y="253557"/>
            <a:ext cx="5823600" cy="4464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3000"/>
              <a:buFont typeface="Arial"/>
              <a:buNone/>
            </a:pPr>
            <a:r>
              <a:rPr b="0" i="0" lang="en" sz="3000" u="none" cap="none" strike="noStrike">
                <a:solidFill>
                  <a:schemeClr val="dk1"/>
                </a:solidFill>
                <a:latin typeface="Calibri"/>
                <a:ea typeface="Calibri"/>
                <a:cs typeface="Calibri"/>
                <a:sym typeface="Calibri"/>
              </a:rPr>
              <a:t>Quit4Life+ Study Overview</a:t>
            </a:r>
            <a:endParaRPr b="0" i="0" sz="1100" u="none" cap="none" strike="noStrike">
              <a:solidFill>
                <a:srgbClr val="000000"/>
              </a:solidFill>
              <a:latin typeface="Calibri"/>
              <a:ea typeface="Calibri"/>
              <a:cs typeface="Calibri"/>
              <a:sym typeface="Calibri"/>
            </a:endParaRPr>
          </a:p>
        </p:txBody>
      </p:sp>
      <p:sp>
        <p:nvSpPr>
          <p:cNvPr id="371" name="Google Shape;371;p76"/>
          <p:cNvSpPr/>
          <p:nvPr/>
        </p:nvSpPr>
        <p:spPr>
          <a:xfrm>
            <a:off x="1143001" y="4639941"/>
            <a:ext cx="138600" cy="230700"/>
          </a:xfrm>
          <a:prstGeom prst="rect">
            <a:avLst/>
          </a:prstGeom>
          <a:no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pic>
        <p:nvPicPr>
          <p:cNvPr descr="Diagram&#10;&#10;Description automatically generated" id="372" name="Google Shape;372;p76"/>
          <p:cNvPicPr preferRelativeResize="0"/>
          <p:nvPr/>
        </p:nvPicPr>
        <p:blipFill rotWithShape="1">
          <a:blip r:embed="rId3">
            <a:alphaModFix/>
          </a:blip>
          <a:srcRect b="0" l="0" r="0" t="0"/>
          <a:stretch/>
        </p:blipFill>
        <p:spPr>
          <a:xfrm>
            <a:off x="0" y="2044028"/>
            <a:ext cx="9144000" cy="1660922"/>
          </a:xfrm>
          <a:prstGeom prst="rect">
            <a:avLst/>
          </a:prstGeom>
          <a:noFill/>
          <a:ln>
            <a:noFill/>
          </a:ln>
        </p:spPr>
      </p:pic>
      <p:pic>
        <p:nvPicPr>
          <p:cNvPr descr="A close-up of a logo&#10;&#10;Description automatically generated" id="373" name="Google Shape;373;p76"/>
          <p:cNvPicPr preferRelativeResize="0"/>
          <p:nvPr/>
        </p:nvPicPr>
        <p:blipFill rotWithShape="1">
          <a:blip r:embed="rId4">
            <a:alphaModFix/>
          </a:blip>
          <a:srcRect b="0" l="0" r="0" t="0"/>
          <a:stretch/>
        </p:blipFill>
        <p:spPr>
          <a:xfrm>
            <a:off x="6578600" y="135726"/>
            <a:ext cx="2565400" cy="748907"/>
          </a:xfrm>
          <a:prstGeom prst="rect">
            <a:avLst/>
          </a:prstGeom>
          <a:noFill/>
          <a:ln>
            <a:noFill/>
          </a:ln>
        </p:spPr>
      </p:pic>
    </p:spTree>
  </p:cSld>
  <p:clrMapOvr>
    <a:masterClrMapping/>
  </p:clrMapOvr>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64" name="Shape 864"/>
        <p:cNvGrpSpPr/>
        <p:nvPr/>
      </p:nvGrpSpPr>
      <p:grpSpPr>
        <a:xfrm>
          <a:off x="0" y="0"/>
          <a:ext cx="0" cy="0"/>
          <a:chOff x="0" y="0"/>
          <a:chExt cx="0" cy="0"/>
        </a:xfrm>
      </p:grpSpPr>
      <p:sp>
        <p:nvSpPr>
          <p:cNvPr id="865" name="Google Shape;865;p112"/>
          <p:cNvSpPr txBox="1"/>
          <p:nvPr/>
        </p:nvSpPr>
        <p:spPr>
          <a:xfrm>
            <a:off x="159258" y="216755"/>
            <a:ext cx="2108454" cy="598574"/>
          </a:xfrm>
          <a:prstGeom prst="rect">
            <a:avLst/>
          </a:prstGeom>
          <a:noFill/>
          <a:ln>
            <a:noFill/>
          </a:ln>
        </p:spPr>
        <p:txBody>
          <a:bodyPr anchorCtr="0" anchor="ctr" bIns="34275" lIns="68575" spcFirstLastPara="1" rIns="68575" wrap="square" tIns="34275">
            <a:normAutofit/>
          </a:bodyPr>
          <a:lstStyle/>
          <a:p>
            <a:pPr indent="0" lvl="0" marL="0" marR="0" rtl="0" algn="ctr">
              <a:lnSpc>
                <a:spcPct val="90000"/>
              </a:lnSpc>
              <a:spcBef>
                <a:spcPts val="0"/>
              </a:spcBef>
              <a:spcAft>
                <a:spcPts val="0"/>
              </a:spcAft>
              <a:buNone/>
            </a:pPr>
            <a:r>
              <a:rPr b="0" i="0" lang="en" sz="2500" u="none" cap="none" strike="noStrike">
                <a:solidFill>
                  <a:schemeClr val="dk1"/>
                </a:solidFill>
                <a:latin typeface="Calibri"/>
                <a:ea typeface="Calibri"/>
                <a:cs typeface="Calibri"/>
                <a:sym typeface="Calibri"/>
              </a:rPr>
              <a:t>EBIs in Uganda</a:t>
            </a:r>
            <a:endParaRPr/>
          </a:p>
        </p:txBody>
      </p:sp>
      <p:pic>
        <p:nvPicPr>
          <p:cNvPr descr="A close-up of a logo&#10;&#10;Description automatically generated" id="866" name="Google Shape;866;p112"/>
          <p:cNvPicPr preferRelativeResize="0"/>
          <p:nvPr/>
        </p:nvPicPr>
        <p:blipFill rotWithShape="1">
          <a:blip r:embed="rId3">
            <a:alphaModFix/>
          </a:blip>
          <a:srcRect b="0" l="0" r="0" t="0"/>
          <a:stretch/>
        </p:blipFill>
        <p:spPr>
          <a:xfrm>
            <a:off x="6450712" y="169956"/>
            <a:ext cx="2597662" cy="718805"/>
          </a:xfrm>
          <a:prstGeom prst="rect">
            <a:avLst/>
          </a:prstGeom>
          <a:noFill/>
          <a:ln>
            <a:noFill/>
          </a:ln>
        </p:spPr>
      </p:pic>
      <p:pic>
        <p:nvPicPr>
          <p:cNvPr descr="A screenshot of a website&#10;&#10;Description automatically generated" id="867" name="Google Shape;867;p112"/>
          <p:cNvPicPr preferRelativeResize="0"/>
          <p:nvPr/>
        </p:nvPicPr>
        <p:blipFill rotWithShape="1">
          <a:blip r:embed="rId4">
            <a:alphaModFix/>
          </a:blip>
          <a:srcRect b="0" l="0" r="0" t="0"/>
          <a:stretch/>
        </p:blipFill>
        <p:spPr>
          <a:xfrm>
            <a:off x="364460" y="1026214"/>
            <a:ext cx="8415080" cy="3947330"/>
          </a:xfrm>
          <a:prstGeom prst="rect">
            <a:avLst/>
          </a:prstGeom>
          <a:noFill/>
          <a:ln>
            <a:noFill/>
          </a:ln>
        </p:spPr>
      </p:pic>
    </p:spTree>
  </p:cSld>
  <p:clrMapOvr>
    <a:masterClrMapping/>
  </p:clrMapOvr>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71" name="Shape 871"/>
        <p:cNvGrpSpPr/>
        <p:nvPr/>
      </p:nvGrpSpPr>
      <p:grpSpPr>
        <a:xfrm>
          <a:off x="0" y="0"/>
          <a:ext cx="0" cy="0"/>
          <a:chOff x="0" y="0"/>
          <a:chExt cx="0" cy="0"/>
        </a:xfrm>
      </p:grpSpPr>
      <p:sp>
        <p:nvSpPr>
          <p:cNvPr id="872" name="Google Shape;872;p113"/>
          <p:cNvSpPr txBox="1"/>
          <p:nvPr/>
        </p:nvSpPr>
        <p:spPr>
          <a:xfrm>
            <a:off x="215100" y="1864581"/>
            <a:ext cx="8713800" cy="3070041"/>
          </a:xfrm>
          <a:prstGeom prst="rect">
            <a:avLst/>
          </a:prstGeom>
          <a:noFill/>
          <a:ln>
            <a:noFill/>
          </a:ln>
        </p:spPr>
        <p:txBody>
          <a:bodyPr anchorCtr="0" anchor="t" bIns="34275" lIns="68575" spcFirstLastPara="1" rIns="68575" wrap="square" tIns="34275">
            <a:spAutoFit/>
          </a:bodyPr>
          <a:lstStyle/>
          <a:p>
            <a:pPr indent="0" lvl="0" marL="0" marR="0" rtl="0" algn="ctr">
              <a:lnSpc>
                <a:spcPct val="100000"/>
              </a:lnSpc>
              <a:spcBef>
                <a:spcPts val="0"/>
              </a:spcBef>
              <a:spcAft>
                <a:spcPts val="0"/>
              </a:spcAft>
              <a:buClr>
                <a:srgbClr val="000000"/>
              </a:buClr>
              <a:buSzPts val="3000"/>
              <a:buFont typeface="Arial"/>
              <a:buNone/>
            </a:pPr>
            <a:r>
              <a:rPr b="0" i="0" lang="en" sz="3000" u="none" cap="none" strike="noStrike">
                <a:solidFill>
                  <a:srgbClr val="000000"/>
                </a:solidFill>
                <a:latin typeface="Calibri"/>
                <a:ea typeface="Calibri"/>
                <a:cs typeface="Calibri"/>
                <a:sym typeface="Calibri"/>
              </a:rPr>
              <a:t>Implementing Evidence-Based Interventions:</a:t>
            </a:r>
            <a:endParaRPr/>
          </a:p>
          <a:p>
            <a:pPr indent="0" lvl="0" marL="0" marR="0" rtl="0" algn="ctr">
              <a:lnSpc>
                <a:spcPct val="100000"/>
              </a:lnSpc>
              <a:spcBef>
                <a:spcPts val="0"/>
              </a:spcBef>
              <a:spcAft>
                <a:spcPts val="0"/>
              </a:spcAft>
              <a:buClr>
                <a:srgbClr val="000000"/>
              </a:buClr>
              <a:buSzPts val="3000"/>
              <a:buFont typeface="Arial"/>
              <a:buNone/>
            </a:pPr>
            <a:r>
              <a:rPr b="0" i="0" lang="en" sz="3000" u="none" cap="none" strike="noStrike">
                <a:solidFill>
                  <a:srgbClr val="000000"/>
                </a:solidFill>
                <a:latin typeface="Calibri"/>
                <a:ea typeface="Calibri"/>
                <a:cs typeface="Calibri"/>
                <a:sym typeface="Calibri"/>
              </a:rPr>
              <a:t>Strategies and Identification of Facilitators and Barriers </a:t>
            </a:r>
            <a:endParaRPr b="0" i="0" sz="11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3000"/>
              <a:buFont typeface="Arial"/>
              <a:buNone/>
            </a:pPr>
            <a:r>
              <a:t/>
            </a:r>
            <a:endParaRPr b="0" i="0" sz="30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3000"/>
              <a:buFont typeface="Arial"/>
              <a:buNone/>
            </a:pPr>
            <a:r>
              <a:t/>
            </a:r>
            <a:endParaRPr b="0" i="0" sz="30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3000"/>
              <a:buFont typeface="Arial"/>
              <a:buNone/>
            </a:pPr>
            <a:r>
              <a:t/>
            </a:r>
            <a:endParaRPr b="0" i="0" sz="30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3000"/>
              <a:buFont typeface="Arial"/>
              <a:buNone/>
            </a:pPr>
            <a:r>
              <a:t/>
            </a:r>
            <a:endParaRPr b="0" i="0" sz="30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500"/>
              <a:buFont typeface="Arial"/>
              <a:buNone/>
            </a:pPr>
            <a:r>
              <a:t/>
            </a:r>
            <a:endParaRPr b="0" i="0" sz="1500" u="none" cap="none" strike="noStrike">
              <a:solidFill>
                <a:srgbClr val="000000"/>
              </a:solidFill>
              <a:latin typeface="Arial"/>
              <a:ea typeface="Arial"/>
              <a:cs typeface="Arial"/>
              <a:sym typeface="Arial"/>
            </a:endParaRPr>
          </a:p>
        </p:txBody>
      </p:sp>
      <p:pic>
        <p:nvPicPr>
          <p:cNvPr descr="A close-up of a logo&#10;&#10;Description automatically generated" id="873" name="Google Shape;873;p113"/>
          <p:cNvPicPr preferRelativeResize="0"/>
          <p:nvPr/>
        </p:nvPicPr>
        <p:blipFill rotWithShape="1">
          <a:blip r:embed="rId3">
            <a:alphaModFix/>
          </a:blip>
          <a:srcRect b="0" l="0" r="0" t="0"/>
          <a:stretch/>
        </p:blipFill>
        <p:spPr>
          <a:xfrm>
            <a:off x="6450712" y="169956"/>
            <a:ext cx="2597662" cy="718805"/>
          </a:xfrm>
          <a:prstGeom prst="rect">
            <a:avLst/>
          </a:prstGeom>
          <a:noFill/>
          <a:ln>
            <a:noFill/>
          </a:ln>
        </p:spPr>
      </p:pic>
    </p:spTree>
  </p:cSld>
  <p:clrMapOvr>
    <a:masterClrMapping/>
  </p:clrMapOvr>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77" name="Shape 877"/>
        <p:cNvGrpSpPr/>
        <p:nvPr/>
      </p:nvGrpSpPr>
      <p:grpSpPr>
        <a:xfrm>
          <a:off x="0" y="0"/>
          <a:ext cx="0" cy="0"/>
          <a:chOff x="0" y="0"/>
          <a:chExt cx="0" cy="0"/>
        </a:xfrm>
      </p:grpSpPr>
      <p:sp>
        <p:nvSpPr>
          <p:cNvPr id="878" name="Google Shape;878;p114"/>
          <p:cNvSpPr txBox="1"/>
          <p:nvPr/>
        </p:nvSpPr>
        <p:spPr>
          <a:xfrm>
            <a:off x="159258" y="216755"/>
            <a:ext cx="3032177" cy="598574"/>
          </a:xfrm>
          <a:prstGeom prst="rect">
            <a:avLst/>
          </a:prstGeom>
          <a:noFill/>
          <a:ln>
            <a:noFill/>
          </a:ln>
        </p:spPr>
        <p:txBody>
          <a:bodyPr anchorCtr="0" anchor="ctr" bIns="34275" lIns="68575" spcFirstLastPara="1" rIns="68575" wrap="square" tIns="34275">
            <a:normAutofit/>
          </a:bodyPr>
          <a:lstStyle/>
          <a:p>
            <a:pPr indent="0" lvl="0" marL="0" marR="0" rtl="0" algn="ctr">
              <a:lnSpc>
                <a:spcPct val="90000"/>
              </a:lnSpc>
              <a:spcBef>
                <a:spcPts val="0"/>
              </a:spcBef>
              <a:spcAft>
                <a:spcPts val="0"/>
              </a:spcAft>
              <a:buNone/>
            </a:pPr>
            <a:r>
              <a:rPr b="0" i="0" lang="en" sz="2500" u="none" cap="none" strike="noStrike">
                <a:solidFill>
                  <a:schemeClr val="dk1"/>
                </a:solidFill>
                <a:latin typeface="Calibri"/>
                <a:ea typeface="Calibri"/>
                <a:cs typeface="Calibri"/>
                <a:sym typeface="Calibri"/>
              </a:rPr>
              <a:t>Evaluation Questions</a:t>
            </a:r>
            <a:endParaRPr/>
          </a:p>
        </p:txBody>
      </p:sp>
      <p:sp>
        <p:nvSpPr>
          <p:cNvPr id="879" name="Google Shape;879;p114"/>
          <p:cNvSpPr txBox="1"/>
          <p:nvPr/>
        </p:nvSpPr>
        <p:spPr>
          <a:xfrm>
            <a:off x="159258" y="955330"/>
            <a:ext cx="8405745" cy="1231106"/>
          </a:xfrm>
          <a:prstGeom prst="rect">
            <a:avLst/>
          </a:prstGeom>
          <a:noFill/>
          <a:ln>
            <a:noFill/>
          </a:ln>
        </p:spPr>
        <p:txBody>
          <a:bodyPr anchorCtr="0" anchor="t" bIns="45700" lIns="91425" spcFirstLastPara="1" rIns="91425" wrap="square" tIns="45700">
            <a:spAutoFit/>
          </a:bodyPr>
          <a:lstStyle/>
          <a:p>
            <a:pPr indent="-285750" lvl="0" marL="285750" marR="0" rtl="0" algn="l">
              <a:lnSpc>
                <a:spcPct val="100000"/>
              </a:lnSpc>
              <a:spcBef>
                <a:spcPts val="0"/>
              </a:spcBef>
              <a:spcAft>
                <a:spcPts val="0"/>
              </a:spcAft>
              <a:buClr>
                <a:srgbClr val="000000"/>
              </a:buClr>
              <a:buSzPts val="1600"/>
              <a:buFont typeface="Arial"/>
              <a:buChar char="•"/>
            </a:pPr>
            <a:r>
              <a:rPr b="0" i="0" lang="en" sz="1600" u="none" cap="none" strike="noStrike">
                <a:solidFill>
                  <a:srgbClr val="000000"/>
                </a:solidFill>
                <a:latin typeface="Calibri"/>
                <a:ea typeface="Calibri"/>
                <a:cs typeface="Calibri"/>
                <a:sym typeface="Calibri"/>
              </a:rPr>
              <a:t>Implementation science is primarily focused on evaluating </a:t>
            </a:r>
            <a:r>
              <a:rPr b="0" i="1" lang="en" sz="1600" u="none" cap="none" strike="noStrike">
                <a:solidFill>
                  <a:srgbClr val="000000"/>
                </a:solidFill>
                <a:latin typeface="Calibri"/>
                <a:ea typeface="Calibri"/>
                <a:cs typeface="Calibri"/>
                <a:sym typeface="Calibri"/>
              </a:rPr>
              <a:t>implementation strategies</a:t>
            </a:r>
            <a:r>
              <a:rPr b="0" i="0" lang="en" sz="1600" u="none" cap="none" strike="noStrike">
                <a:solidFill>
                  <a:srgbClr val="000000"/>
                </a:solidFill>
                <a:latin typeface="Calibri"/>
                <a:ea typeface="Calibri"/>
                <a:cs typeface="Calibri"/>
                <a:sym typeface="Calibri"/>
              </a:rPr>
              <a:t> used to deliver </a:t>
            </a:r>
            <a:r>
              <a:rPr b="0" i="1" lang="en" sz="1600" u="none" cap="none" strike="noStrike">
                <a:solidFill>
                  <a:srgbClr val="000000"/>
                </a:solidFill>
                <a:latin typeface="Calibri"/>
                <a:ea typeface="Calibri"/>
                <a:cs typeface="Calibri"/>
                <a:sym typeface="Calibri"/>
              </a:rPr>
              <a:t>evidence-based interventions.</a:t>
            </a:r>
            <a:endParaRPr b="0" i="1" sz="1600" u="none" cap="none" strike="noStrike">
              <a:solidFill>
                <a:srgbClr val="000000"/>
              </a:solidFill>
              <a:latin typeface="Calibri"/>
              <a:ea typeface="Calibri"/>
              <a:cs typeface="Calibri"/>
              <a:sym typeface="Calibri"/>
            </a:endParaRPr>
          </a:p>
          <a:p>
            <a:pPr indent="-285750" lvl="0" marL="285750" marR="0" rtl="0" algn="l">
              <a:lnSpc>
                <a:spcPct val="100000"/>
              </a:lnSpc>
              <a:spcBef>
                <a:spcPts val="1200"/>
              </a:spcBef>
              <a:spcAft>
                <a:spcPts val="0"/>
              </a:spcAft>
              <a:buClr>
                <a:srgbClr val="000000"/>
              </a:buClr>
              <a:buSzPts val="1600"/>
              <a:buFont typeface="Arial"/>
              <a:buChar char="•"/>
            </a:pPr>
            <a:r>
              <a:rPr b="0" i="0" lang="en" sz="1600" u="none" cap="none" strike="noStrike">
                <a:solidFill>
                  <a:srgbClr val="000000"/>
                </a:solidFill>
                <a:latin typeface="Calibri"/>
                <a:ea typeface="Calibri"/>
                <a:cs typeface="Calibri"/>
                <a:sym typeface="Calibri"/>
              </a:rPr>
              <a:t>Evaluation questions will necessarily be different at different stages of implementation. </a:t>
            </a:r>
            <a:br>
              <a:rPr b="0" i="0" lang="en" sz="1600" u="none" cap="none" strike="noStrike">
                <a:solidFill>
                  <a:srgbClr val="000000"/>
                </a:solidFill>
                <a:latin typeface="Calibri"/>
                <a:ea typeface="Calibri"/>
                <a:cs typeface="Calibri"/>
                <a:sym typeface="Calibri"/>
              </a:rPr>
            </a:br>
            <a:r>
              <a:rPr b="0" i="0" lang="en" sz="1600" u="none" cap="none" strike="noStrike">
                <a:solidFill>
                  <a:srgbClr val="000000"/>
                </a:solidFill>
                <a:latin typeface="Calibri"/>
                <a:ea typeface="Calibri"/>
                <a:cs typeface="Calibri"/>
                <a:sym typeface="Calibri"/>
              </a:rPr>
              <a:t>Examples include:</a:t>
            </a:r>
            <a:endParaRPr/>
          </a:p>
        </p:txBody>
      </p:sp>
      <p:pic>
        <p:nvPicPr>
          <p:cNvPr descr="A comparison of a few words&#10;&#10;Description automatically generated with medium confidence" id="880" name="Google Shape;880;p114"/>
          <p:cNvPicPr preferRelativeResize="0"/>
          <p:nvPr/>
        </p:nvPicPr>
        <p:blipFill rotWithShape="1">
          <a:blip r:embed="rId3">
            <a:alphaModFix/>
          </a:blip>
          <a:srcRect b="0" l="0" r="0" t="0"/>
          <a:stretch/>
        </p:blipFill>
        <p:spPr>
          <a:xfrm>
            <a:off x="193005" y="2471842"/>
            <a:ext cx="8757990" cy="2171401"/>
          </a:xfrm>
          <a:prstGeom prst="rect">
            <a:avLst/>
          </a:prstGeom>
          <a:noFill/>
          <a:ln>
            <a:noFill/>
          </a:ln>
        </p:spPr>
      </p:pic>
      <p:pic>
        <p:nvPicPr>
          <p:cNvPr descr="A close-up of a logo&#10;&#10;Description automatically generated" id="881" name="Google Shape;881;p114"/>
          <p:cNvPicPr preferRelativeResize="0"/>
          <p:nvPr/>
        </p:nvPicPr>
        <p:blipFill rotWithShape="1">
          <a:blip r:embed="rId4">
            <a:alphaModFix/>
          </a:blip>
          <a:srcRect b="0" l="0" r="0" t="0"/>
          <a:stretch/>
        </p:blipFill>
        <p:spPr>
          <a:xfrm>
            <a:off x="6450712" y="169956"/>
            <a:ext cx="2597662" cy="718805"/>
          </a:xfrm>
          <a:prstGeom prst="rect">
            <a:avLst/>
          </a:prstGeom>
          <a:noFill/>
          <a:ln>
            <a:noFill/>
          </a:ln>
        </p:spPr>
      </p:pic>
    </p:spTree>
  </p:cSld>
  <p:clrMapOvr>
    <a:masterClrMapping/>
  </p:clrMapOvr>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85" name="Shape 885"/>
        <p:cNvGrpSpPr/>
        <p:nvPr/>
      </p:nvGrpSpPr>
      <p:grpSpPr>
        <a:xfrm>
          <a:off x="0" y="0"/>
          <a:ext cx="0" cy="0"/>
          <a:chOff x="0" y="0"/>
          <a:chExt cx="0" cy="0"/>
        </a:xfrm>
      </p:grpSpPr>
      <p:sp>
        <p:nvSpPr>
          <p:cNvPr id="886" name="Google Shape;886;p115"/>
          <p:cNvSpPr txBox="1"/>
          <p:nvPr/>
        </p:nvSpPr>
        <p:spPr>
          <a:xfrm>
            <a:off x="159258" y="224561"/>
            <a:ext cx="4251377" cy="598574"/>
          </a:xfrm>
          <a:prstGeom prst="rect">
            <a:avLst/>
          </a:prstGeom>
          <a:noFill/>
          <a:ln>
            <a:noFill/>
          </a:ln>
        </p:spPr>
        <p:txBody>
          <a:bodyPr anchorCtr="0" anchor="ctr" bIns="34275" lIns="68575" spcFirstLastPara="1" rIns="68575" wrap="square" tIns="34275">
            <a:normAutofit fontScale="92500"/>
          </a:bodyPr>
          <a:lstStyle/>
          <a:p>
            <a:pPr indent="0" lvl="0" marL="0" marR="0" rtl="0" algn="ctr">
              <a:lnSpc>
                <a:spcPct val="90000"/>
              </a:lnSpc>
              <a:spcBef>
                <a:spcPts val="0"/>
              </a:spcBef>
              <a:spcAft>
                <a:spcPts val="0"/>
              </a:spcAft>
              <a:buNone/>
            </a:pPr>
            <a:r>
              <a:rPr b="0" i="0" lang="en" sz="2500" u="none" cap="none" strike="noStrike">
                <a:solidFill>
                  <a:schemeClr val="dk1"/>
                </a:solidFill>
                <a:latin typeface="Calibri"/>
                <a:ea typeface="Calibri"/>
                <a:cs typeface="Calibri"/>
                <a:sym typeface="Calibri"/>
              </a:rPr>
              <a:t>Evaluation Questions and Designs</a:t>
            </a:r>
            <a:endParaRPr/>
          </a:p>
        </p:txBody>
      </p:sp>
      <p:pic>
        <p:nvPicPr>
          <p:cNvPr id="887" name="Google Shape;887;p115"/>
          <p:cNvPicPr preferRelativeResize="0"/>
          <p:nvPr/>
        </p:nvPicPr>
        <p:blipFill rotWithShape="1">
          <a:blip r:embed="rId3">
            <a:alphaModFix/>
          </a:blip>
          <a:srcRect b="0" l="0" r="0" t="0"/>
          <a:stretch/>
        </p:blipFill>
        <p:spPr>
          <a:xfrm>
            <a:off x="1487312" y="969001"/>
            <a:ext cx="6169376" cy="3764365"/>
          </a:xfrm>
          <a:prstGeom prst="rect">
            <a:avLst/>
          </a:prstGeom>
          <a:noFill/>
          <a:ln>
            <a:noFill/>
          </a:ln>
        </p:spPr>
      </p:pic>
      <p:pic>
        <p:nvPicPr>
          <p:cNvPr id="888" name="Google Shape;888;p115"/>
          <p:cNvPicPr preferRelativeResize="0"/>
          <p:nvPr/>
        </p:nvPicPr>
        <p:blipFill rotWithShape="1">
          <a:blip r:embed="rId4">
            <a:alphaModFix/>
          </a:blip>
          <a:srcRect b="0" l="0" r="0" t="0"/>
          <a:stretch/>
        </p:blipFill>
        <p:spPr>
          <a:xfrm>
            <a:off x="1509313" y="4817734"/>
            <a:ext cx="5802643" cy="274320"/>
          </a:xfrm>
          <a:prstGeom prst="rect">
            <a:avLst/>
          </a:prstGeom>
          <a:noFill/>
          <a:ln>
            <a:noFill/>
          </a:ln>
        </p:spPr>
      </p:pic>
      <p:pic>
        <p:nvPicPr>
          <p:cNvPr descr="A close-up of a logo&#10;&#10;Description automatically generated" id="889" name="Google Shape;889;p115"/>
          <p:cNvPicPr preferRelativeResize="0"/>
          <p:nvPr/>
        </p:nvPicPr>
        <p:blipFill rotWithShape="1">
          <a:blip r:embed="rId5">
            <a:alphaModFix/>
          </a:blip>
          <a:srcRect b="0" l="0" r="0" t="0"/>
          <a:stretch/>
        </p:blipFill>
        <p:spPr>
          <a:xfrm>
            <a:off x="6450712" y="169956"/>
            <a:ext cx="2597662" cy="718805"/>
          </a:xfrm>
          <a:prstGeom prst="rect">
            <a:avLst/>
          </a:prstGeom>
          <a:noFill/>
          <a:ln>
            <a:noFill/>
          </a:ln>
        </p:spPr>
      </p:pic>
    </p:spTree>
  </p:cSld>
  <p:clrMapOvr>
    <a:masterClrMapping/>
  </p:clrMapOvr>
</p:sld>
</file>

<file path=ppt/slides/slide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93" name="Shape 893"/>
        <p:cNvGrpSpPr/>
        <p:nvPr/>
      </p:nvGrpSpPr>
      <p:grpSpPr>
        <a:xfrm>
          <a:off x="0" y="0"/>
          <a:ext cx="0" cy="0"/>
          <a:chOff x="0" y="0"/>
          <a:chExt cx="0" cy="0"/>
        </a:xfrm>
      </p:grpSpPr>
      <p:sp>
        <p:nvSpPr>
          <p:cNvPr id="894" name="Google Shape;894;p116"/>
          <p:cNvSpPr txBox="1"/>
          <p:nvPr/>
        </p:nvSpPr>
        <p:spPr>
          <a:xfrm>
            <a:off x="159258" y="224561"/>
            <a:ext cx="2063989" cy="598574"/>
          </a:xfrm>
          <a:prstGeom prst="rect">
            <a:avLst/>
          </a:prstGeom>
          <a:noFill/>
          <a:ln>
            <a:noFill/>
          </a:ln>
        </p:spPr>
        <p:txBody>
          <a:bodyPr anchorCtr="0" anchor="ctr" bIns="34275" lIns="68575" spcFirstLastPara="1" rIns="68575" wrap="square" tIns="34275">
            <a:normAutofit/>
          </a:bodyPr>
          <a:lstStyle/>
          <a:p>
            <a:pPr indent="0" lvl="0" marL="0" marR="0" rtl="0" algn="ctr">
              <a:lnSpc>
                <a:spcPct val="90000"/>
              </a:lnSpc>
              <a:spcBef>
                <a:spcPts val="0"/>
              </a:spcBef>
              <a:spcAft>
                <a:spcPts val="0"/>
              </a:spcAft>
              <a:buNone/>
            </a:pPr>
            <a:r>
              <a:rPr b="0" i="0" lang="en" sz="2500" u="none" cap="none" strike="noStrike">
                <a:solidFill>
                  <a:schemeClr val="dk1"/>
                </a:solidFill>
                <a:latin typeface="Calibri"/>
                <a:ea typeface="Calibri"/>
                <a:cs typeface="Calibri"/>
                <a:sym typeface="Calibri"/>
              </a:rPr>
              <a:t>Key Concepts</a:t>
            </a:r>
            <a:endParaRPr/>
          </a:p>
        </p:txBody>
      </p:sp>
      <p:grpSp>
        <p:nvGrpSpPr>
          <p:cNvPr id="895" name="Google Shape;895;p116"/>
          <p:cNvGrpSpPr/>
          <p:nvPr/>
        </p:nvGrpSpPr>
        <p:grpSpPr>
          <a:xfrm>
            <a:off x="835970" y="2066718"/>
            <a:ext cx="7472059" cy="2667555"/>
            <a:chOff x="330740" y="3043535"/>
            <a:chExt cx="7780912" cy="2667555"/>
          </a:xfrm>
        </p:grpSpPr>
        <p:sp>
          <p:nvSpPr>
            <p:cNvPr id="896" name="Google Shape;896;p116"/>
            <p:cNvSpPr txBox="1"/>
            <p:nvPr/>
          </p:nvSpPr>
          <p:spPr>
            <a:xfrm>
              <a:off x="340097" y="3157070"/>
              <a:ext cx="1225686" cy="307777"/>
            </a:xfrm>
            <a:prstGeom prst="rect">
              <a:avLst/>
            </a:prstGeom>
            <a:solidFill>
              <a:srgbClr val="1F3864"/>
            </a:solid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None/>
              </a:pPr>
              <a:r>
                <a:rPr b="1" i="0" lang="en" sz="1400" u="none" cap="none" strike="noStrike">
                  <a:solidFill>
                    <a:schemeClr val="lt1"/>
                  </a:solidFill>
                  <a:latin typeface="Calibri"/>
                  <a:ea typeface="Calibri"/>
                  <a:cs typeface="Calibri"/>
                  <a:sym typeface="Calibri"/>
                </a:rPr>
                <a:t>Step 1</a:t>
              </a:r>
              <a:endParaRPr/>
            </a:p>
          </p:txBody>
        </p:sp>
        <p:sp>
          <p:nvSpPr>
            <p:cNvPr id="897" name="Google Shape;897;p116"/>
            <p:cNvSpPr txBox="1"/>
            <p:nvPr/>
          </p:nvSpPr>
          <p:spPr>
            <a:xfrm>
              <a:off x="330740" y="4170672"/>
              <a:ext cx="1225686" cy="307777"/>
            </a:xfrm>
            <a:prstGeom prst="rect">
              <a:avLst/>
            </a:prstGeom>
            <a:solidFill>
              <a:srgbClr val="1F3864"/>
            </a:solid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None/>
              </a:pPr>
              <a:r>
                <a:rPr b="1" i="0" lang="en" sz="1400" u="none" cap="none" strike="noStrike">
                  <a:solidFill>
                    <a:schemeClr val="lt1"/>
                  </a:solidFill>
                  <a:latin typeface="Calibri"/>
                  <a:ea typeface="Calibri"/>
                  <a:cs typeface="Calibri"/>
                  <a:sym typeface="Calibri"/>
                </a:rPr>
                <a:t>Step 2</a:t>
              </a:r>
              <a:endParaRPr/>
            </a:p>
          </p:txBody>
        </p:sp>
        <p:sp>
          <p:nvSpPr>
            <p:cNvPr id="898" name="Google Shape;898;p116"/>
            <p:cNvSpPr txBox="1"/>
            <p:nvPr/>
          </p:nvSpPr>
          <p:spPr>
            <a:xfrm>
              <a:off x="1708421" y="3043535"/>
              <a:ext cx="6403231" cy="523220"/>
            </a:xfrm>
            <a:prstGeom prst="rect">
              <a:avLst/>
            </a:prstGeom>
            <a:noFill/>
            <a:ln>
              <a:noFill/>
            </a:ln>
          </p:spPr>
          <p:txBody>
            <a:bodyPr anchorCtr="0" anchor="t" bIns="45700" lIns="91425" spcFirstLastPara="1" rIns="91425" wrap="square" tIns="45700">
              <a:spAutoFit/>
            </a:bodyPr>
            <a:lstStyle/>
            <a:p>
              <a:pPr indent="0" lvl="1" marL="0" marR="0" rtl="0" algn="l">
                <a:lnSpc>
                  <a:spcPct val="100000"/>
                </a:lnSpc>
                <a:spcBef>
                  <a:spcPts val="0"/>
                </a:spcBef>
                <a:spcAft>
                  <a:spcPts val="0"/>
                </a:spcAft>
                <a:buClr>
                  <a:srgbClr val="000000"/>
                </a:buClr>
                <a:buSzPts val="1400"/>
                <a:buFont typeface="Arial"/>
                <a:buNone/>
              </a:pPr>
              <a:r>
                <a:rPr b="0" i="0" lang="en" sz="1400" u="none" cap="none" strike="noStrike">
                  <a:solidFill>
                    <a:srgbClr val="000000"/>
                  </a:solidFill>
                  <a:latin typeface="Calibri"/>
                  <a:ea typeface="Calibri"/>
                  <a:cs typeface="Calibri"/>
                  <a:sym typeface="Calibri"/>
                </a:rPr>
                <a:t>Develop the evaluation question. These questions necessarily vary by stage: pre-implementation, early or mid-implementation, and late implementation. </a:t>
              </a:r>
              <a:endParaRPr/>
            </a:p>
          </p:txBody>
        </p:sp>
        <p:sp>
          <p:nvSpPr>
            <p:cNvPr id="899" name="Google Shape;899;p116"/>
            <p:cNvSpPr txBox="1"/>
            <p:nvPr/>
          </p:nvSpPr>
          <p:spPr>
            <a:xfrm>
              <a:off x="1708421" y="4146819"/>
              <a:ext cx="6094378" cy="523220"/>
            </a:xfrm>
            <a:prstGeom prst="rect">
              <a:avLst/>
            </a:prstGeom>
            <a:noFill/>
            <a:ln>
              <a:noFill/>
            </a:ln>
          </p:spPr>
          <p:txBody>
            <a:bodyPr anchorCtr="0" anchor="t" bIns="45700" lIns="91425" spcFirstLastPara="1" rIns="91425" wrap="square" tIns="45700">
              <a:spAutoFit/>
            </a:bodyPr>
            <a:lstStyle/>
            <a:p>
              <a:pPr indent="0" lvl="1" marL="0" marR="0" rtl="0" algn="l">
                <a:lnSpc>
                  <a:spcPct val="100000"/>
                </a:lnSpc>
                <a:spcBef>
                  <a:spcPts val="0"/>
                </a:spcBef>
                <a:spcAft>
                  <a:spcPts val="0"/>
                </a:spcAft>
                <a:buClr>
                  <a:srgbClr val="000000"/>
                </a:buClr>
                <a:buSzPts val="1400"/>
                <a:buFont typeface="Arial"/>
                <a:buNone/>
              </a:pPr>
              <a:r>
                <a:rPr b="0" i="0" lang="en" sz="1400" u="none" cap="none" strike="noStrike">
                  <a:solidFill>
                    <a:srgbClr val="000000"/>
                  </a:solidFill>
                  <a:latin typeface="Calibri"/>
                  <a:ea typeface="Calibri"/>
                  <a:cs typeface="Calibri"/>
                  <a:sym typeface="Calibri"/>
                </a:rPr>
                <a:t>Identify an implementation science framework to guide an evaluation, if helpful to the study. </a:t>
              </a:r>
              <a:endParaRPr/>
            </a:p>
          </p:txBody>
        </p:sp>
        <p:sp>
          <p:nvSpPr>
            <p:cNvPr id="900" name="Google Shape;900;p116"/>
            <p:cNvSpPr txBox="1"/>
            <p:nvPr/>
          </p:nvSpPr>
          <p:spPr>
            <a:xfrm>
              <a:off x="1708420" y="4972426"/>
              <a:ext cx="6403231" cy="738664"/>
            </a:xfrm>
            <a:prstGeom prst="rect">
              <a:avLst/>
            </a:prstGeom>
            <a:noFill/>
            <a:ln>
              <a:noFill/>
            </a:ln>
          </p:spPr>
          <p:txBody>
            <a:bodyPr anchorCtr="0" anchor="t" bIns="45700" lIns="91425" spcFirstLastPara="1" rIns="91425" wrap="square" tIns="45700">
              <a:spAutoFit/>
            </a:bodyPr>
            <a:lstStyle/>
            <a:p>
              <a:pPr indent="0" lvl="1" marL="0" marR="0" rtl="0" algn="l">
                <a:lnSpc>
                  <a:spcPct val="100000"/>
                </a:lnSpc>
                <a:spcBef>
                  <a:spcPts val="0"/>
                </a:spcBef>
                <a:spcAft>
                  <a:spcPts val="0"/>
                </a:spcAft>
                <a:buClr>
                  <a:srgbClr val="000000"/>
                </a:buClr>
                <a:buSzPts val="1400"/>
                <a:buFont typeface="Arial"/>
                <a:buNone/>
              </a:pPr>
              <a:r>
                <a:rPr b="0" i="0" lang="en" sz="1400" u="none" cap="none" strike="noStrike">
                  <a:solidFill>
                    <a:srgbClr val="000000"/>
                  </a:solidFill>
                  <a:latin typeface="Calibri"/>
                  <a:ea typeface="Calibri"/>
                  <a:cs typeface="Calibri"/>
                  <a:sym typeface="Calibri"/>
                </a:rPr>
                <a:t>Choose an evaluation design that balances the desire for scientific rigor and strength of evidence with pragmatic considerations such as ethics, timing, study feasibility, and budget. </a:t>
              </a:r>
              <a:endParaRPr/>
            </a:p>
          </p:txBody>
        </p:sp>
        <p:sp>
          <p:nvSpPr>
            <p:cNvPr id="901" name="Google Shape;901;p116"/>
            <p:cNvSpPr txBox="1"/>
            <p:nvPr/>
          </p:nvSpPr>
          <p:spPr>
            <a:xfrm>
              <a:off x="330740" y="5035931"/>
              <a:ext cx="1225686" cy="307777"/>
            </a:xfrm>
            <a:prstGeom prst="rect">
              <a:avLst/>
            </a:prstGeom>
            <a:solidFill>
              <a:srgbClr val="1F3864"/>
            </a:solid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None/>
              </a:pPr>
              <a:r>
                <a:rPr b="1" i="0" lang="en" sz="1400" u="none" cap="none" strike="noStrike">
                  <a:solidFill>
                    <a:schemeClr val="lt1"/>
                  </a:solidFill>
                  <a:latin typeface="Calibri"/>
                  <a:ea typeface="Calibri"/>
                  <a:cs typeface="Calibri"/>
                  <a:sym typeface="Calibri"/>
                </a:rPr>
                <a:t>Step 3</a:t>
              </a:r>
              <a:endParaRPr/>
            </a:p>
          </p:txBody>
        </p:sp>
      </p:grpSp>
      <p:sp>
        <p:nvSpPr>
          <p:cNvPr id="902" name="Google Shape;902;p116"/>
          <p:cNvSpPr txBox="1"/>
          <p:nvPr/>
        </p:nvSpPr>
        <p:spPr>
          <a:xfrm>
            <a:off x="159258" y="1085752"/>
            <a:ext cx="7263518" cy="598574"/>
          </a:xfrm>
          <a:prstGeom prst="rect">
            <a:avLst/>
          </a:prstGeom>
          <a:noFill/>
          <a:ln>
            <a:noFill/>
          </a:ln>
        </p:spPr>
        <p:txBody>
          <a:bodyPr anchorCtr="0" anchor="t" bIns="45700" lIns="91425" spcFirstLastPara="1" rIns="91425" wrap="square" tIns="45700">
            <a:normAutofit/>
          </a:bodyPr>
          <a:lstStyle/>
          <a:p>
            <a:pPr indent="0" lvl="1" marL="0" marR="0" rtl="0" algn="l">
              <a:lnSpc>
                <a:spcPct val="100000"/>
              </a:lnSpc>
              <a:spcBef>
                <a:spcPts val="0"/>
              </a:spcBef>
              <a:spcAft>
                <a:spcPts val="0"/>
              </a:spcAft>
              <a:buNone/>
            </a:pPr>
            <a:r>
              <a:rPr b="0" i="0" lang="en" sz="1400" u="none" cap="none" strike="noStrike">
                <a:solidFill>
                  <a:srgbClr val="000000"/>
                </a:solidFill>
                <a:latin typeface="Calibri"/>
                <a:ea typeface="Calibri"/>
                <a:cs typeface="Calibri"/>
                <a:sym typeface="Calibri"/>
              </a:rPr>
              <a:t>Evaluating implementation is necessary for improving program effectiveness and optimizing efficiency. Key steps in designing an implementation evaluation include:</a:t>
            </a:r>
            <a:endParaRPr/>
          </a:p>
          <a:p>
            <a:pPr indent="0" lvl="1" marL="0" marR="0" rtl="0" algn="l">
              <a:lnSpc>
                <a:spcPct val="100000"/>
              </a:lnSpc>
              <a:spcBef>
                <a:spcPts val="0"/>
              </a:spcBef>
              <a:spcAft>
                <a:spcPts val="0"/>
              </a:spcAft>
              <a:buNone/>
            </a:pPr>
            <a:r>
              <a:t/>
            </a:r>
            <a:endParaRPr b="0" i="0" sz="1400" u="none" cap="none" strike="noStrike">
              <a:solidFill>
                <a:srgbClr val="000000"/>
              </a:solidFill>
              <a:latin typeface="Calibri"/>
              <a:ea typeface="Calibri"/>
              <a:cs typeface="Calibri"/>
              <a:sym typeface="Calibri"/>
            </a:endParaRPr>
          </a:p>
          <a:p>
            <a:pPr indent="0" lvl="1" marL="0" marR="0" rtl="0" algn="l">
              <a:lnSpc>
                <a:spcPct val="100000"/>
              </a:lnSpc>
              <a:spcBef>
                <a:spcPts val="0"/>
              </a:spcBef>
              <a:spcAft>
                <a:spcPts val="0"/>
              </a:spcAft>
              <a:buNone/>
            </a:pPr>
            <a:r>
              <a:t/>
            </a:r>
            <a:endParaRPr b="0" i="0" sz="1400" u="none" cap="none" strike="noStrike">
              <a:solidFill>
                <a:srgbClr val="000000"/>
              </a:solidFill>
              <a:latin typeface="Calibri"/>
              <a:ea typeface="Calibri"/>
              <a:cs typeface="Calibri"/>
              <a:sym typeface="Calibri"/>
            </a:endParaRPr>
          </a:p>
        </p:txBody>
      </p:sp>
      <p:pic>
        <p:nvPicPr>
          <p:cNvPr descr="A close-up of a logo&#10;&#10;Description automatically generated" id="903" name="Google Shape;903;p116"/>
          <p:cNvPicPr preferRelativeResize="0"/>
          <p:nvPr/>
        </p:nvPicPr>
        <p:blipFill rotWithShape="1">
          <a:blip r:embed="rId3">
            <a:alphaModFix/>
          </a:blip>
          <a:srcRect b="0" l="0" r="0" t="0"/>
          <a:stretch/>
        </p:blipFill>
        <p:spPr>
          <a:xfrm>
            <a:off x="6450712" y="169956"/>
            <a:ext cx="2597662" cy="718805"/>
          </a:xfrm>
          <a:prstGeom prst="rect">
            <a:avLst/>
          </a:prstGeom>
          <a:noFill/>
          <a:ln>
            <a:noFill/>
          </a:ln>
        </p:spPr>
      </p:pic>
    </p:spTree>
  </p:cSld>
  <p:clrMapOvr>
    <a:masterClrMapping/>
  </p:clrMapOvr>
</p:sld>
</file>

<file path=ppt/slides/slide4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07" name="Shape 907"/>
        <p:cNvGrpSpPr/>
        <p:nvPr/>
      </p:nvGrpSpPr>
      <p:grpSpPr>
        <a:xfrm>
          <a:off x="0" y="0"/>
          <a:ext cx="0" cy="0"/>
          <a:chOff x="0" y="0"/>
          <a:chExt cx="0" cy="0"/>
        </a:xfrm>
      </p:grpSpPr>
      <p:sp>
        <p:nvSpPr>
          <p:cNvPr id="908" name="Google Shape;908;p117"/>
          <p:cNvSpPr txBox="1"/>
          <p:nvPr>
            <p:ph type="title"/>
          </p:nvPr>
        </p:nvSpPr>
        <p:spPr>
          <a:xfrm>
            <a:off x="210605" y="182618"/>
            <a:ext cx="5322687" cy="480060"/>
          </a:xfrm>
          <a:prstGeom prst="rect">
            <a:avLst/>
          </a:prstGeom>
          <a:noFill/>
          <a:ln>
            <a:noFill/>
          </a:ln>
        </p:spPr>
        <p:txBody>
          <a:bodyPr anchorCtr="0" anchor="ctr" bIns="34275" lIns="68575" spcFirstLastPara="1" rIns="68575" wrap="square" tIns="34275">
            <a:noAutofit/>
          </a:bodyPr>
          <a:lstStyle/>
          <a:p>
            <a:pPr indent="0" lvl="0" marL="0" rtl="0" algn="l">
              <a:lnSpc>
                <a:spcPct val="90000"/>
              </a:lnSpc>
              <a:spcBef>
                <a:spcPts val="0"/>
              </a:spcBef>
              <a:spcAft>
                <a:spcPts val="0"/>
              </a:spcAft>
              <a:buSzPts val="3000"/>
              <a:buNone/>
            </a:pPr>
            <a:r>
              <a:rPr lang="en" sz="2500"/>
              <a:t>Theories and Frameworks</a:t>
            </a:r>
            <a:endParaRPr/>
          </a:p>
        </p:txBody>
      </p:sp>
      <p:sp>
        <p:nvSpPr>
          <p:cNvPr id="909" name="Google Shape;909;p117"/>
          <p:cNvSpPr txBox="1"/>
          <p:nvPr/>
        </p:nvSpPr>
        <p:spPr>
          <a:xfrm>
            <a:off x="210605" y="1157085"/>
            <a:ext cx="7974261" cy="3335612"/>
          </a:xfrm>
          <a:prstGeom prst="rect">
            <a:avLst/>
          </a:prstGeom>
          <a:no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rgbClr val="000000"/>
              </a:buClr>
              <a:buSzPts val="1100"/>
              <a:buFont typeface="Arial"/>
              <a:buNone/>
            </a:pPr>
            <a:r>
              <a:rPr b="0" i="0" lang="en" sz="1800" u="none" cap="none" strike="noStrike">
                <a:solidFill>
                  <a:srgbClr val="000000"/>
                </a:solidFill>
                <a:latin typeface="Calibri"/>
                <a:ea typeface="Calibri"/>
                <a:cs typeface="Calibri"/>
                <a:sym typeface="Calibri"/>
              </a:rPr>
              <a:t>Why do we need </a:t>
            </a:r>
            <a:r>
              <a:rPr b="0" i="0" lang="en" sz="1800" u="none" cap="none" strike="noStrike">
                <a:solidFill>
                  <a:schemeClr val="dk1"/>
                </a:solidFill>
                <a:latin typeface="Calibri"/>
                <a:ea typeface="Calibri"/>
                <a:cs typeface="Calibri"/>
                <a:sym typeface="Calibri"/>
              </a:rPr>
              <a:t>theoretical</a:t>
            </a:r>
            <a:r>
              <a:rPr b="0" i="0" lang="en" sz="1800" u="none" cap="none" strike="noStrike">
                <a:solidFill>
                  <a:srgbClr val="000000"/>
                </a:solidFill>
                <a:latin typeface="Calibri"/>
                <a:ea typeface="Calibri"/>
                <a:cs typeface="Calibri"/>
                <a:sym typeface="Calibri"/>
              </a:rPr>
              <a:t> and conceptual frameworks to address public health issues? </a:t>
            </a:r>
            <a:endParaRPr/>
          </a:p>
          <a:p>
            <a:pPr indent="0" lvl="0" marL="0" marR="0" rtl="0" algn="l">
              <a:lnSpc>
                <a:spcPct val="100000"/>
              </a:lnSpc>
              <a:spcBef>
                <a:spcPts val="0"/>
              </a:spcBef>
              <a:spcAft>
                <a:spcPts val="0"/>
              </a:spcAft>
              <a:buClr>
                <a:srgbClr val="000000"/>
              </a:buClr>
              <a:buSzPts val="1100"/>
              <a:buFont typeface="Arial"/>
              <a:buNone/>
            </a:pPr>
            <a:r>
              <a:t/>
            </a:r>
            <a:endParaRPr b="0" i="0" sz="1800" u="none" cap="none" strike="noStrike">
              <a:solidFill>
                <a:srgbClr val="000000"/>
              </a:solidFill>
              <a:latin typeface="Calibri"/>
              <a:ea typeface="Calibri"/>
              <a:cs typeface="Calibri"/>
              <a:sym typeface="Calibri"/>
            </a:endParaRPr>
          </a:p>
          <a:p>
            <a:pPr indent="-285750" lvl="0" marL="514350" marR="0" rtl="0" algn="l">
              <a:lnSpc>
                <a:spcPct val="100000"/>
              </a:lnSpc>
              <a:spcBef>
                <a:spcPts val="0"/>
              </a:spcBef>
              <a:spcAft>
                <a:spcPts val="0"/>
              </a:spcAft>
              <a:buClr>
                <a:srgbClr val="000000"/>
              </a:buClr>
              <a:buSzPts val="1100"/>
              <a:buFont typeface="Arial"/>
              <a:buChar char="•"/>
            </a:pPr>
            <a:r>
              <a:rPr b="0" i="0" lang="en" sz="1800" u="none" cap="none" strike="noStrike">
                <a:solidFill>
                  <a:srgbClr val="000000"/>
                </a:solidFill>
                <a:latin typeface="Calibri"/>
                <a:ea typeface="Calibri"/>
                <a:cs typeface="Calibri"/>
                <a:sym typeface="Calibri"/>
              </a:rPr>
              <a:t>A theory presents a systematic way of understanding events, behaviors, and/or situations.</a:t>
            </a:r>
            <a:endParaRPr/>
          </a:p>
          <a:p>
            <a:pPr indent="-215900" lvl="0" marL="514350" marR="0" rtl="0" algn="l">
              <a:lnSpc>
                <a:spcPct val="100000"/>
              </a:lnSpc>
              <a:spcBef>
                <a:spcPts val="0"/>
              </a:spcBef>
              <a:spcAft>
                <a:spcPts val="0"/>
              </a:spcAft>
              <a:buClr>
                <a:srgbClr val="000000"/>
              </a:buClr>
              <a:buSzPts val="1100"/>
              <a:buFont typeface="Arial"/>
              <a:buNone/>
            </a:pPr>
            <a:r>
              <a:t/>
            </a:r>
            <a:endParaRPr b="0" i="0" sz="1800" u="none" cap="none" strike="noStrike">
              <a:solidFill>
                <a:srgbClr val="000000"/>
              </a:solidFill>
              <a:latin typeface="Calibri"/>
              <a:ea typeface="Calibri"/>
              <a:cs typeface="Calibri"/>
              <a:sym typeface="Calibri"/>
            </a:endParaRPr>
          </a:p>
          <a:p>
            <a:pPr indent="-285750" lvl="0" marL="514350" marR="0" rtl="0" algn="l">
              <a:lnSpc>
                <a:spcPct val="100000"/>
              </a:lnSpc>
              <a:spcBef>
                <a:spcPts val="0"/>
              </a:spcBef>
              <a:spcAft>
                <a:spcPts val="0"/>
              </a:spcAft>
              <a:buClr>
                <a:srgbClr val="000000"/>
              </a:buClr>
              <a:buSzPts val="1100"/>
              <a:buFont typeface="Arial"/>
              <a:buChar char="•"/>
            </a:pPr>
            <a:r>
              <a:rPr b="0" i="0" lang="en" sz="1800" u="none" cap="none" strike="noStrike">
                <a:solidFill>
                  <a:srgbClr val="000000"/>
                </a:solidFill>
                <a:latin typeface="Calibri"/>
                <a:ea typeface="Calibri"/>
                <a:cs typeface="Calibri"/>
                <a:sym typeface="Calibri"/>
              </a:rPr>
              <a:t>A theory is a set of interrelated concepts, definitions, and propositions that explain or predict events or situations by specifying relations among variables.</a:t>
            </a:r>
            <a:endParaRPr/>
          </a:p>
          <a:p>
            <a:pPr indent="-215900" lvl="0" marL="514350" marR="0" rtl="0" algn="l">
              <a:lnSpc>
                <a:spcPct val="100000"/>
              </a:lnSpc>
              <a:spcBef>
                <a:spcPts val="0"/>
              </a:spcBef>
              <a:spcAft>
                <a:spcPts val="0"/>
              </a:spcAft>
              <a:buClr>
                <a:srgbClr val="000000"/>
              </a:buClr>
              <a:buSzPts val="1100"/>
              <a:buFont typeface="Arial"/>
              <a:buNone/>
            </a:pPr>
            <a:r>
              <a:t/>
            </a:r>
            <a:endParaRPr b="0" i="0" sz="1800" u="none" cap="none" strike="noStrike">
              <a:solidFill>
                <a:srgbClr val="000000"/>
              </a:solidFill>
              <a:latin typeface="Calibri"/>
              <a:ea typeface="Calibri"/>
              <a:cs typeface="Calibri"/>
              <a:sym typeface="Calibri"/>
            </a:endParaRPr>
          </a:p>
          <a:p>
            <a:pPr indent="-285750" lvl="0" marL="514350" marR="0" rtl="0" algn="l">
              <a:lnSpc>
                <a:spcPct val="100000"/>
              </a:lnSpc>
              <a:spcBef>
                <a:spcPts val="0"/>
              </a:spcBef>
              <a:spcAft>
                <a:spcPts val="0"/>
              </a:spcAft>
              <a:buClr>
                <a:srgbClr val="000000"/>
              </a:buClr>
              <a:buSzPts val="1100"/>
              <a:buFont typeface="Arial"/>
              <a:buChar char="•"/>
            </a:pPr>
            <a:r>
              <a:rPr b="0" i="0" lang="en" sz="1800" u="none" cap="none" strike="noStrike">
                <a:solidFill>
                  <a:srgbClr val="000000"/>
                </a:solidFill>
                <a:latin typeface="Calibri"/>
                <a:ea typeface="Calibri"/>
                <a:cs typeface="Calibri"/>
                <a:sym typeface="Calibri"/>
              </a:rPr>
              <a:t>Generality, or broad application, is important. Theories are, by their nature, abstract and not content- or topic-specific</a:t>
            </a:r>
            <a:endParaRPr/>
          </a:p>
        </p:txBody>
      </p:sp>
      <p:pic>
        <p:nvPicPr>
          <p:cNvPr descr="A close-up of a logo&#10;&#10;Description automatically generated" id="910" name="Google Shape;910;p117"/>
          <p:cNvPicPr preferRelativeResize="0"/>
          <p:nvPr/>
        </p:nvPicPr>
        <p:blipFill rotWithShape="1">
          <a:blip r:embed="rId3">
            <a:alphaModFix/>
          </a:blip>
          <a:srcRect b="0" l="0" r="0" t="0"/>
          <a:stretch/>
        </p:blipFill>
        <p:spPr>
          <a:xfrm>
            <a:off x="6450712" y="169956"/>
            <a:ext cx="2597662" cy="718805"/>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909">
                                            <p:txEl>
                                              <p:pRg end="0" st="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909">
                                            <p:txEl>
                                              <p:pRg end="1" st="1"/>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909">
                                            <p:txEl>
                                              <p:pRg end="2" st="2"/>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909">
                                            <p:txEl>
                                              <p:pRg end="3" st="3"/>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909">
                                            <p:txEl>
                                              <p:pRg end="4" st="4"/>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909">
                                            <p:txEl>
                                              <p:pRg end="5" st="5"/>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909">
                                            <p:txEl>
                                              <p:pRg end="6" st="6"/>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14" name="Shape 914"/>
        <p:cNvGrpSpPr/>
        <p:nvPr/>
      </p:nvGrpSpPr>
      <p:grpSpPr>
        <a:xfrm>
          <a:off x="0" y="0"/>
          <a:ext cx="0" cy="0"/>
          <a:chOff x="0" y="0"/>
          <a:chExt cx="0" cy="0"/>
        </a:xfrm>
      </p:grpSpPr>
      <p:sp>
        <p:nvSpPr>
          <p:cNvPr id="915" name="Google Shape;915;p118"/>
          <p:cNvSpPr txBox="1"/>
          <p:nvPr>
            <p:ph type="title"/>
          </p:nvPr>
        </p:nvSpPr>
        <p:spPr>
          <a:xfrm>
            <a:off x="279698" y="201618"/>
            <a:ext cx="5322687" cy="480060"/>
          </a:xfrm>
          <a:prstGeom prst="rect">
            <a:avLst/>
          </a:prstGeom>
          <a:noFill/>
          <a:ln>
            <a:noFill/>
          </a:ln>
        </p:spPr>
        <p:txBody>
          <a:bodyPr anchorCtr="0" anchor="ctr" bIns="34275" lIns="68575" spcFirstLastPara="1" rIns="68575" wrap="square" tIns="34275">
            <a:noAutofit/>
          </a:bodyPr>
          <a:lstStyle/>
          <a:p>
            <a:pPr indent="0" lvl="0" marL="0" rtl="0" algn="l">
              <a:lnSpc>
                <a:spcPct val="90000"/>
              </a:lnSpc>
              <a:spcBef>
                <a:spcPts val="0"/>
              </a:spcBef>
              <a:spcAft>
                <a:spcPts val="0"/>
              </a:spcAft>
              <a:buSzPts val="3000"/>
              <a:buNone/>
            </a:pPr>
            <a:r>
              <a:rPr lang="en" sz="2500"/>
              <a:t>TMF in Implementation Science</a:t>
            </a:r>
            <a:endParaRPr/>
          </a:p>
        </p:txBody>
      </p:sp>
      <p:sp>
        <p:nvSpPr>
          <p:cNvPr id="916" name="Google Shape;916;p118"/>
          <p:cNvSpPr txBox="1"/>
          <p:nvPr/>
        </p:nvSpPr>
        <p:spPr>
          <a:xfrm>
            <a:off x="279698" y="1061688"/>
            <a:ext cx="4619500" cy="3496841"/>
          </a:xfrm>
          <a:prstGeom prst="rect">
            <a:avLst/>
          </a:prstGeom>
          <a:noFill/>
          <a:ln>
            <a:noFill/>
          </a:ln>
        </p:spPr>
        <p:txBody>
          <a:bodyPr anchorCtr="0" anchor="t" bIns="45700" lIns="91425" spcFirstLastPara="1" rIns="91425" wrap="square" tIns="45700">
            <a:noAutofit/>
          </a:bodyPr>
          <a:lstStyle/>
          <a:p>
            <a:pPr indent="-406400" lvl="0" marL="457200" marR="0" rtl="0" algn="l">
              <a:lnSpc>
                <a:spcPct val="90000"/>
              </a:lnSpc>
              <a:spcBef>
                <a:spcPts val="1000"/>
              </a:spcBef>
              <a:spcAft>
                <a:spcPts val="0"/>
              </a:spcAft>
              <a:buClr>
                <a:schemeClr val="dk1"/>
              </a:buClr>
              <a:buSzPts val="2800"/>
              <a:buFont typeface="Arial"/>
              <a:buChar char="•"/>
            </a:pPr>
            <a:r>
              <a:rPr b="0" i="0" lang="en" sz="2000" u="none" cap="none" strike="noStrike">
                <a:solidFill>
                  <a:schemeClr val="dk1"/>
                </a:solidFill>
                <a:latin typeface="Calibri"/>
                <a:ea typeface="Calibri"/>
                <a:cs typeface="Calibri"/>
                <a:sym typeface="Calibri"/>
              </a:rPr>
              <a:t>Process Models </a:t>
            </a:r>
            <a:endParaRPr/>
          </a:p>
          <a:p>
            <a:pPr indent="-406400" lvl="0" marL="457200" marR="0" rtl="0" algn="l">
              <a:lnSpc>
                <a:spcPct val="90000"/>
              </a:lnSpc>
              <a:spcBef>
                <a:spcPts val="1000"/>
              </a:spcBef>
              <a:spcAft>
                <a:spcPts val="0"/>
              </a:spcAft>
              <a:buClr>
                <a:schemeClr val="dk1"/>
              </a:buClr>
              <a:buSzPts val="2800"/>
              <a:buFont typeface="Arial"/>
              <a:buChar char="•"/>
            </a:pPr>
            <a:r>
              <a:rPr b="0" i="0" lang="en" sz="2000" u="none" cap="none" strike="noStrike">
                <a:solidFill>
                  <a:schemeClr val="dk1"/>
                </a:solidFill>
                <a:latin typeface="Calibri"/>
                <a:ea typeface="Calibri"/>
                <a:cs typeface="Calibri"/>
                <a:sym typeface="Calibri"/>
              </a:rPr>
              <a:t>Determinant Frameworks</a:t>
            </a:r>
            <a:endParaRPr/>
          </a:p>
          <a:p>
            <a:pPr indent="-406400" lvl="0" marL="457200" marR="0" rtl="0" algn="l">
              <a:lnSpc>
                <a:spcPct val="90000"/>
              </a:lnSpc>
              <a:spcBef>
                <a:spcPts val="1000"/>
              </a:spcBef>
              <a:spcAft>
                <a:spcPts val="0"/>
              </a:spcAft>
              <a:buClr>
                <a:schemeClr val="dk1"/>
              </a:buClr>
              <a:buSzPts val="2800"/>
              <a:buFont typeface="Arial"/>
              <a:buChar char="•"/>
            </a:pPr>
            <a:r>
              <a:rPr b="0" i="0" lang="en" sz="2000" u="none" cap="none" strike="noStrike">
                <a:solidFill>
                  <a:schemeClr val="dk1"/>
                </a:solidFill>
                <a:latin typeface="Calibri"/>
                <a:ea typeface="Calibri"/>
                <a:cs typeface="Calibri"/>
                <a:sym typeface="Calibri"/>
              </a:rPr>
              <a:t>Classic Theories</a:t>
            </a:r>
            <a:endParaRPr/>
          </a:p>
          <a:p>
            <a:pPr indent="-406400" lvl="0" marL="457200" marR="0" rtl="0" algn="l">
              <a:lnSpc>
                <a:spcPct val="90000"/>
              </a:lnSpc>
              <a:spcBef>
                <a:spcPts val="1000"/>
              </a:spcBef>
              <a:spcAft>
                <a:spcPts val="0"/>
              </a:spcAft>
              <a:buClr>
                <a:schemeClr val="dk1"/>
              </a:buClr>
              <a:buSzPts val="2800"/>
              <a:buFont typeface="Arial"/>
              <a:buChar char="•"/>
            </a:pPr>
            <a:r>
              <a:rPr b="0" i="0" lang="en" sz="2000" u="none" cap="none" strike="noStrike">
                <a:solidFill>
                  <a:schemeClr val="dk1"/>
                </a:solidFill>
                <a:latin typeface="Calibri"/>
                <a:ea typeface="Calibri"/>
                <a:cs typeface="Calibri"/>
                <a:sym typeface="Calibri"/>
              </a:rPr>
              <a:t>D&amp;I Theories</a:t>
            </a:r>
            <a:endParaRPr/>
          </a:p>
          <a:p>
            <a:pPr indent="-406400" lvl="0" marL="457200" marR="0" rtl="0" algn="l">
              <a:lnSpc>
                <a:spcPct val="90000"/>
              </a:lnSpc>
              <a:spcBef>
                <a:spcPts val="1000"/>
              </a:spcBef>
              <a:spcAft>
                <a:spcPts val="0"/>
              </a:spcAft>
              <a:buClr>
                <a:schemeClr val="dk1"/>
              </a:buClr>
              <a:buSzPts val="2800"/>
              <a:buFont typeface="Arial"/>
              <a:buChar char="•"/>
            </a:pPr>
            <a:r>
              <a:rPr b="0" i="0" lang="en" sz="2000" u="none" cap="none" strike="noStrike">
                <a:solidFill>
                  <a:schemeClr val="dk1"/>
                </a:solidFill>
                <a:latin typeface="Calibri"/>
                <a:ea typeface="Calibri"/>
                <a:cs typeface="Calibri"/>
                <a:sym typeface="Calibri"/>
              </a:rPr>
              <a:t>Evaluation Frameworks</a:t>
            </a:r>
            <a:endParaRPr/>
          </a:p>
          <a:p>
            <a:pPr indent="0" lvl="0" marL="50800" marR="0" rtl="0" algn="l">
              <a:lnSpc>
                <a:spcPct val="90000"/>
              </a:lnSpc>
              <a:spcBef>
                <a:spcPts val="1000"/>
              </a:spcBef>
              <a:spcAft>
                <a:spcPts val="0"/>
              </a:spcAft>
              <a:buClr>
                <a:schemeClr val="dk1"/>
              </a:buClr>
              <a:buSzPts val="2800"/>
              <a:buFont typeface="Arial"/>
              <a:buNone/>
            </a:pPr>
            <a:r>
              <a:t/>
            </a:r>
            <a:endParaRPr b="0" i="0" sz="2000" u="none" cap="none" strike="noStrike">
              <a:solidFill>
                <a:schemeClr val="dk1"/>
              </a:solidFill>
              <a:latin typeface="Calibri"/>
              <a:ea typeface="Calibri"/>
              <a:cs typeface="Calibri"/>
              <a:sym typeface="Calibri"/>
            </a:endParaRPr>
          </a:p>
        </p:txBody>
      </p:sp>
      <p:pic>
        <p:nvPicPr>
          <p:cNvPr id="917" name="Google Shape;917;p118"/>
          <p:cNvPicPr preferRelativeResize="0"/>
          <p:nvPr/>
        </p:nvPicPr>
        <p:blipFill rotWithShape="1">
          <a:blip r:embed="rId3">
            <a:alphaModFix/>
          </a:blip>
          <a:srcRect b="0" l="0" r="0" t="0"/>
          <a:stretch/>
        </p:blipFill>
        <p:spPr>
          <a:xfrm>
            <a:off x="3833382" y="1517782"/>
            <a:ext cx="5030920" cy="3040747"/>
          </a:xfrm>
          <a:prstGeom prst="rect">
            <a:avLst/>
          </a:prstGeom>
          <a:noFill/>
          <a:ln>
            <a:noFill/>
          </a:ln>
        </p:spPr>
      </p:pic>
      <p:pic>
        <p:nvPicPr>
          <p:cNvPr descr="A close-up of a logo&#10;&#10;Description automatically generated" id="918" name="Google Shape;918;p118"/>
          <p:cNvPicPr preferRelativeResize="0"/>
          <p:nvPr/>
        </p:nvPicPr>
        <p:blipFill rotWithShape="1">
          <a:blip r:embed="rId4">
            <a:alphaModFix/>
          </a:blip>
          <a:srcRect b="0" l="0" r="0" t="0"/>
          <a:stretch/>
        </p:blipFill>
        <p:spPr>
          <a:xfrm>
            <a:off x="6450712" y="169956"/>
            <a:ext cx="2597662" cy="718805"/>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916">
                                            <p:txEl>
                                              <p:pRg end="0" st="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916">
                                            <p:txEl>
                                              <p:pRg end="1" st="1"/>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916">
                                            <p:txEl>
                                              <p:pRg end="2" st="2"/>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916">
                                            <p:txEl>
                                              <p:pRg end="3" st="3"/>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916">
                                            <p:txEl>
                                              <p:pRg end="4" st="4"/>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916">
                                            <p:txEl>
                                              <p:pRg end="5" st="5"/>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22" name="Shape 922"/>
        <p:cNvGrpSpPr/>
        <p:nvPr/>
      </p:nvGrpSpPr>
      <p:grpSpPr>
        <a:xfrm>
          <a:off x="0" y="0"/>
          <a:ext cx="0" cy="0"/>
          <a:chOff x="0" y="0"/>
          <a:chExt cx="0" cy="0"/>
        </a:xfrm>
      </p:grpSpPr>
      <p:sp>
        <p:nvSpPr>
          <p:cNvPr id="923" name="Google Shape;923;p119"/>
          <p:cNvSpPr txBox="1"/>
          <p:nvPr/>
        </p:nvSpPr>
        <p:spPr>
          <a:xfrm>
            <a:off x="219039" y="312302"/>
            <a:ext cx="4789473" cy="446502"/>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rPr b="0" i="0" lang="en" sz="2500" u="none" cap="none" strike="noStrike">
                <a:solidFill>
                  <a:srgbClr val="000000"/>
                </a:solidFill>
                <a:latin typeface="Calibri"/>
                <a:ea typeface="Calibri"/>
                <a:cs typeface="Calibri"/>
                <a:sym typeface="Calibri"/>
              </a:rPr>
              <a:t>Knowledge to Action Framework</a:t>
            </a:r>
            <a:endParaRPr/>
          </a:p>
        </p:txBody>
      </p:sp>
      <p:pic>
        <p:nvPicPr>
          <p:cNvPr id="924" name="Google Shape;924;p119"/>
          <p:cNvPicPr preferRelativeResize="0"/>
          <p:nvPr/>
        </p:nvPicPr>
        <p:blipFill rotWithShape="1">
          <a:blip r:embed="rId3">
            <a:alphaModFix/>
          </a:blip>
          <a:srcRect b="0" l="0" r="0" t="0"/>
          <a:stretch/>
        </p:blipFill>
        <p:spPr>
          <a:xfrm>
            <a:off x="219039" y="942031"/>
            <a:ext cx="3876040" cy="3702879"/>
          </a:xfrm>
          <a:prstGeom prst="rect">
            <a:avLst/>
          </a:prstGeom>
          <a:noFill/>
          <a:ln>
            <a:noFill/>
          </a:ln>
        </p:spPr>
      </p:pic>
      <p:pic>
        <p:nvPicPr>
          <p:cNvPr id="925" name="Google Shape;925;p119"/>
          <p:cNvPicPr preferRelativeResize="0"/>
          <p:nvPr/>
        </p:nvPicPr>
        <p:blipFill rotWithShape="1">
          <a:blip r:embed="rId4">
            <a:alphaModFix/>
          </a:blip>
          <a:srcRect b="0" l="0" r="0" t="0"/>
          <a:stretch/>
        </p:blipFill>
        <p:spPr>
          <a:xfrm>
            <a:off x="4265150" y="942031"/>
            <a:ext cx="4672840" cy="3356114"/>
          </a:xfrm>
          <a:prstGeom prst="rect">
            <a:avLst/>
          </a:prstGeom>
          <a:noFill/>
          <a:ln>
            <a:noFill/>
          </a:ln>
        </p:spPr>
      </p:pic>
      <p:sp>
        <p:nvSpPr>
          <p:cNvPr id="926" name="Google Shape;926;p119"/>
          <p:cNvSpPr txBox="1"/>
          <p:nvPr/>
        </p:nvSpPr>
        <p:spPr>
          <a:xfrm>
            <a:off x="4265150" y="4383300"/>
            <a:ext cx="4553036" cy="52322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en" sz="1400" u="none" cap="none" strike="noStrike">
                <a:solidFill>
                  <a:srgbClr val="000000"/>
                </a:solidFill>
                <a:latin typeface="Arial"/>
                <a:ea typeface="Arial"/>
                <a:cs typeface="Arial"/>
                <a:sym typeface="Arial"/>
              </a:rPr>
              <a:t>https://rnao.ca/bpg/leading-change-toolkit/knowledge-to-action-framework</a:t>
            </a:r>
            <a:endParaRPr/>
          </a:p>
        </p:txBody>
      </p:sp>
    </p:spTree>
  </p:cSld>
  <p:clrMapOvr>
    <a:masterClrMapping/>
  </p:clrMapOvr>
</p:sld>
</file>

<file path=ppt/slides/slide4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30" name="Shape 930"/>
        <p:cNvGrpSpPr/>
        <p:nvPr/>
      </p:nvGrpSpPr>
      <p:grpSpPr>
        <a:xfrm>
          <a:off x="0" y="0"/>
          <a:ext cx="0" cy="0"/>
          <a:chOff x="0" y="0"/>
          <a:chExt cx="0" cy="0"/>
        </a:xfrm>
      </p:grpSpPr>
      <p:pic>
        <p:nvPicPr>
          <p:cNvPr id="931" name="Google Shape;931;p120"/>
          <p:cNvPicPr preferRelativeResize="0"/>
          <p:nvPr/>
        </p:nvPicPr>
        <p:blipFill rotWithShape="1">
          <a:blip r:embed="rId3">
            <a:alphaModFix/>
          </a:blip>
          <a:srcRect b="0" l="0" r="0" t="0"/>
          <a:stretch/>
        </p:blipFill>
        <p:spPr>
          <a:xfrm>
            <a:off x="1535962" y="16447"/>
            <a:ext cx="6072076" cy="5110606"/>
          </a:xfrm>
          <a:prstGeom prst="rect">
            <a:avLst/>
          </a:prstGeom>
          <a:noFill/>
          <a:ln>
            <a:noFill/>
          </a:ln>
        </p:spPr>
      </p:pic>
    </p:spTree>
  </p:cSld>
  <p:clrMapOvr>
    <a:masterClrMapping/>
  </p:clrMapOvr>
</p:sld>
</file>

<file path=ppt/slides/slide4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36" name="Shape 936"/>
        <p:cNvGrpSpPr/>
        <p:nvPr/>
      </p:nvGrpSpPr>
      <p:grpSpPr>
        <a:xfrm>
          <a:off x="0" y="0"/>
          <a:ext cx="0" cy="0"/>
          <a:chOff x="0" y="0"/>
          <a:chExt cx="0" cy="0"/>
        </a:xfrm>
      </p:grpSpPr>
      <p:sp>
        <p:nvSpPr>
          <p:cNvPr id="937" name="Google Shape;937;p121"/>
          <p:cNvSpPr/>
          <p:nvPr/>
        </p:nvSpPr>
        <p:spPr>
          <a:xfrm>
            <a:off x="1143001" y="4639941"/>
            <a:ext cx="138600" cy="230850"/>
          </a:xfrm>
          <a:prstGeom prst="rect">
            <a:avLst/>
          </a:prstGeom>
          <a:no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938" name="Google Shape;938;p121"/>
          <p:cNvSpPr txBox="1"/>
          <p:nvPr/>
        </p:nvSpPr>
        <p:spPr>
          <a:xfrm>
            <a:off x="159257" y="224561"/>
            <a:ext cx="3702880" cy="598574"/>
          </a:xfrm>
          <a:prstGeom prst="rect">
            <a:avLst/>
          </a:prstGeom>
          <a:noFill/>
          <a:ln>
            <a:noFill/>
          </a:ln>
        </p:spPr>
        <p:txBody>
          <a:bodyPr anchorCtr="0" anchor="ctr" bIns="34275" lIns="68575" spcFirstLastPara="1" rIns="68575" wrap="square" tIns="34275">
            <a:noAutofit/>
          </a:bodyPr>
          <a:lstStyle/>
          <a:p>
            <a:pPr indent="0" lvl="0" marL="0" marR="0" rtl="0" algn="ctr">
              <a:lnSpc>
                <a:spcPct val="90000"/>
              </a:lnSpc>
              <a:spcBef>
                <a:spcPts val="0"/>
              </a:spcBef>
              <a:spcAft>
                <a:spcPts val="0"/>
              </a:spcAft>
              <a:buNone/>
            </a:pPr>
            <a:r>
              <a:rPr b="0" i="0" lang="en" sz="2500" u="none" cap="none" strike="noStrike">
                <a:solidFill>
                  <a:schemeClr val="dk1"/>
                </a:solidFill>
                <a:latin typeface="Calibri"/>
                <a:ea typeface="Calibri"/>
                <a:cs typeface="Calibri"/>
                <a:sym typeface="Calibri"/>
              </a:rPr>
              <a:t>Implementation Strategies</a:t>
            </a:r>
            <a:endParaRPr/>
          </a:p>
        </p:txBody>
      </p:sp>
      <p:sp>
        <p:nvSpPr>
          <p:cNvPr id="939" name="Google Shape;939;p121"/>
          <p:cNvSpPr txBox="1"/>
          <p:nvPr/>
        </p:nvSpPr>
        <p:spPr>
          <a:xfrm>
            <a:off x="381457" y="915786"/>
            <a:ext cx="8162409" cy="3970318"/>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t/>
            </a:r>
            <a:endParaRPr b="0" i="0" sz="1800" u="none" cap="none" strike="noStrike">
              <a:solidFill>
                <a:srgbClr val="000000"/>
              </a:solidFill>
              <a:latin typeface="Calibri"/>
              <a:ea typeface="Calibri"/>
              <a:cs typeface="Calibri"/>
              <a:sym typeface="Calibri"/>
            </a:endParaRPr>
          </a:p>
          <a:p>
            <a:pPr indent="-285750" lvl="0" marL="285750" marR="0" rtl="0" algn="l">
              <a:lnSpc>
                <a:spcPct val="100000"/>
              </a:lnSpc>
              <a:spcBef>
                <a:spcPts val="0"/>
              </a:spcBef>
              <a:spcAft>
                <a:spcPts val="0"/>
              </a:spcAft>
              <a:buClr>
                <a:srgbClr val="000000"/>
              </a:buClr>
              <a:buSzPts val="1800"/>
              <a:buFont typeface="Arial"/>
              <a:buChar char="•"/>
            </a:pPr>
            <a:r>
              <a:rPr b="1" i="0" lang="en" sz="1800" u="none" cap="none" strike="noStrike">
                <a:solidFill>
                  <a:srgbClr val="000000"/>
                </a:solidFill>
                <a:latin typeface="Calibri"/>
                <a:ea typeface="Calibri"/>
                <a:cs typeface="Calibri"/>
                <a:sym typeface="Calibri"/>
              </a:rPr>
              <a:t>Evidence-based interventions</a:t>
            </a:r>
            <a:r>
              <a:rPr b="0" i="0" lang="en" sz="1800" u="none" cap="none" strike="noStrike">
                <a:solidFill>
                  <a:srgbClr val="000000"/>
                </a:solidFill>
                <a:latin typeface="Calibri"/>
                <a:ea typeface="Calibri"/>
                <a:cs typeface="Calibri"/>
                <a:sym typeface="Calibri"/>
              </a:rPr>
              <a:t> are programs, practices, principles, procedures, products, pills, or policies that have been demonstrated to improve health behaviors, health outcomes, or health-related environments.</a:t>
            </a:r>
            <a:endParaRPr/>
          </a:p>
          <a:p>
            <a:pPr indent="-171450" lvl="0" marL="285750" marR="0" rtl="0" algn="l">
              <a:lnSpc>
                <a:spcPct val="100000"/>
              </a:lnSpc>
              <a:spcBef>
                <a:spcPts val="0"/>
              </a:spcBef>
              <a:spcAft>
                <a:spcPts val="0"/>
              </a:spcAft>
              <a:buClr>
                <a:srgbClr val="000000"/>
              </a:buClr>
              <a:buSzPts val="1800"/>
              <a:buFont typeface="Arial"/>
              <a:buNone/>
            </a:pPr>
            <a:r>
              <a:t/>
            </a:r>
            <a:endParaRPr b="1" i="0" sz="1800" u="none" cap="none" strike="noStrike">
              <a:solidFill>
                <a:srgbClr val="000000"/>
              </a:solidFill>
              <a:latin typeface="Calibri"/>
              <a:ea typeface="Calibri"/>
              <a:cs typeface="Calibri"/>
              <a:sym typeface="Calibri"/>
            </a:endParaRPr>
          </a:p>
          <a:p>
            <a:pPr indent="-171450" lvl="0" marL="285750" marR="0" rtl="0" algn="l">
              <a:lnSpc>
                <a:spcPct val="100000"/>
              </a:lnSpc>
              <a:spcBef>
                <a:spcPts val="0"/>
              </a:spcBef>
              <a:spcAft>
                <a:spcPts val="0"/>
              </a:spcAft>
              <a:buClr>
                <a:srgbClr val="000000"/>
              </a:buClr>
              <a:buSzPts val="1800"/>
              <a:buFont typeface="Arial"/>
              <a:buNone/>
            </a:pPr>
            <a:r>
              <a:t/>
            </a:r>
            <a:endParaRPr b="1" i="0" sz="1800" u="none" cap="none" strike="noStrike">
              <a:solidFill>
                <a:srgbClr val="000000"/>
              </a:solidFill>
              <a:latin typeface="Calibri"/>
              <a:ea typeface="Calibri"/>
              <a:cs typeface="Calibri"/>
              <a:sym typeface="Calibri"/>
            </a:endParaRPr>
          </a:p>
          <a:p>
            <a:pPr indent="-285750" lvl="0" marL="285750" marR="0" rtl="0" algn="l">
              <a:lnSpc>
                <a:spcPct val="100000"/>
              </a:lnSpc>
              <a:spcBef>
                <a:spcPts val="0"/>
              </a:spcBef>
              <a:spcAft>
                <a:spcPts val="0"/>
              </a:spcAft>
              <a:buClr>
                <a:srgbClr val="000000"/>
              </a:buClr>
              <a:buSzPts val="1800"/>
              <a:buFont typeface="Arial"/>
              <a:buChar char="•"/>
            </a:pPr>
            <a:r>
              <a:rPr b="1" i="0" lang="en" sz="1800" u="none" cap="none" strike="noStrike">
                <a:solidFill>
                  <a:srgbClr val="000000"/>
                </a:solidFill>
                <a:latin typeface="Calibri"/>
                <a:ea typeface="Calibri"/>
                <a:cs typeface="Calibri"/>
                <a:sym typeface="Calibri"/>
              </a:rPr>
              <a:t>Implementation strategies</a:t>
            </a:r>
            <a:r>
              <a:rPr b="0" i="0" lang="en" sz="1800" u="none" cap="none" strike="noStrike">
                <a:solidFill>
                  <a:srgbClr val="000000"/>
                </a:solidFill>
                <a:latin typeface="Calibri"/>
                <a:ea typeface="Calibri"/>
                <a:cs typeface="Calibri"/>
                <a:sym typeface="Calibri"/>
              </a:rPr>
              <a:t> are the actions taken to enhance the adoption, implementation, and sustainability of evidence-based interventions.</a:t>
            </a:r>
            <a:endParaRPr/>
          </a:p>
          <a:p>
            <a:pPr indent="-171450" lvl="0" marL="28575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a:p>
            <a:pPr indent="-285750" lvl="0" marL="285750" marR="0" rtl="0" algn="l">
              <a:lnSpc>
                <a:spcPct val="100000"/>
              </a:lnSpc>
              <a:spcBef>
                <a:spcPts val="0"/>
              </a:spcBef>
              <a:spcAft>
                <a:spcPts val="0"/>
              </a:spcAft>
              <a:buClr>
                <a:srgbClr val="000000"/>
              </a:buClr>
              <a:buSzPts val="1800"/>
              <a:buFont typeface="Arial"/>
              <a:buChar char="•"/>
            </a:pPr>
            <a:r>
              <a:rPr b="1" i="0" lang="en" sz="1800" u="none" cap="none" strike="noStrike">
                <a:solidFill>
                  <a:srgbClr val="000000"/>
                </a:solidFill>
                <a:latin typeface="Calibri"/>
                <a:ea typeface="Calibri"/>
                <a:cs typeface="Calibri"/>
                <a:sym typeface="Calibri"/>
              </a:rPr>
              <a:t>Example: </a:t>
            </a:r>
            <a:r>
              <a:rPr b="0" i="0" lang="en" sz="1800" u="none" cap="none" strike="noStrike">
                <a:solidFill>
                  <a:srgbClr val="000000"/>
                </a:solidFill>
                <a:latin typeface="Calibri"/>
                <a:ea typeface="Calibri"/>
                <a:cs typeface="Calibri"/>
                <a:sym typeface="Calibri"/>
              </a:rPr>
              <a:t>Evidence-based intervention: routine childhood vaccination</a:t>
            </a:r>
            <a:endParaRPr/>
          </a:p>
          <a:p>
            <a:pPr indent="-171450" lvl="0" marL="28575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a:p>
            <a:pPr indent="-285750" lvl="0" marL="285750" marR="0" rtl="0" algn="l">
              <a:lnSpc>
                <a:spcPct val="100000"/>
              </a:lnSpc>
              <a:spcBef>
                <a:spcPts val="0"/>
              </a:spcBef>
              <a:spcAft>
                <a:spcPts val="0"/>
              </a:spcAft>
              <a:buClr>
                <a:srgbClr val="000000"/>
              </a:buClr>
              <a:buSzPts val="1800"/>
              <a:buFont typeface="Arial"/>
              <a:buChar char="•"/>
            </a:pPr>
            <a:r>
              <a:rPr b="0" i="0" lang="en" sz="1800" u="none" cap="none" strike="noStrike">
                <a:solidFill>
                  <a:srgbClr val="000000"/>
                </a:solidFill>
                <a:latin typeface="Calibri"/>
                <a:ea typeface="Calibri"/>
                <a:cs typeface="Calibri"/>
                <a:sym typeface="Calibri"/>
              </a:rPr>
              <a:t>Implementation strategies: stakeholder engagement through working with local opinion leaders, or increasing community knowledge on vaccines through a series of community forums</a:t>
            </a:r>
            <a:endParaRPr/>
          </a:p>
        </p:txBody>
      </p:sp>
      <p:pic>
        <p:nvPicPr>
          <p:cNvPr descr="A close-up of a logo&#10;&#10;Description automatically generated" id="940" name="Google Shape;940;p121"/>
          <p:cNvPicPr preferRelativeResize="0"/>
          <p:nvPr/>
        </p:nvPicPr>
        <p:blipFill rotWithShape="1">
          <a:blip r:embed="rId3">
            <a:alphaModFix/>
          </a:blip>
          <a:srcRect b="0" l="0" r="0" t="0"/>
          <a:stretch/>
        </p:blipFill>
        <p:spPr>
          <a:xfrm>
            <a:off x="6450712" y="169956"/>
            <a:ext cx="2597662" cy="718805"/>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939"/>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7" name="Shape 377"/>
        <p:cNvGrpSpPr/>
        <p:nvPr/>
      </p:nvGrpSpPr>
      <p:grpSpPr>
        <a:xfrm>
          <a:off x="0" y="0"/>
          <a:ext cx="0" cy="0"/>
          <a:chOff x="0" y="0"/>
          <a:chExt cx="0" cy="0"/>
        </a:xfrm>
      </p:grpSpPr>
      <p:sp>
        <p:nvSpPr>
          <p:cNvPr id="378" name="Google Shape;378;p77"/>
          <p:cNvSpPr/>
          <p:nvPr/>
        </p:nvSpPr>
        <p:spPr>
          <a:xfrm>
            <a:off x="315083" y="253557"/>
            <a:ext cx="5823600" cy="4464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3000"/>
              <a:buFont typeface="Arial"/>
              <a:buNone/>
            </a:pPr>
            <a:r>
              <a:rPr b="0" i="0" lang="en" sz="3000" u="none" cap="none" strike="noStrike">
                <a:solidFill>
                  <a:schemeClr val="dk1"/>
                </a:solidFill>
                <a:latin typeface="Calibri"/>
                <a:ea typeface="Calibri"/>
                <a:cs typeface="Calibri"/>
                <a:sym typeface="Calibri"/>
              </a:rPr>
              <a:t>Quit4Life+ Specific Aims</a:t>
            </a:r>
            <a:endParaRPr b="0" i="0" sz="1100" u="none" cap="none" strike="noStrike">
              <a:solidFill>
                <a:srgbClr val="000000"/>
              </a:solidFill>
              <a:latin typeface="Calibri"/>
              <a:ea typeface="Calibri"/>
              <a:cs typeface="Calibri"/>
              <a:sym typeface="Calibri"/>
            </a:endParaRPr>
          </a:p>
        </p:txBody>
      </p:sp>
      <p:sp>
        <p:nvSpPr>
          <p:cNvPr id="379" name="Google Shape;379;p77"/>
          <p:cNvSpPr txBox="1"/>
          <p:nvPr/>
        </p:nvSpPr>
        <p:spPr>
          <a:xfrm>
            <a:off x="291661" y="1031057"/>
            <a:ext cx="8623800" cy="3619800"/>
          </a:xfrm>
          <a:prstGeom prst="rect">
            <a:avLst/>
          </a:prstGeom>
          <a:noFill/>
          <a:ln>
            <a:noFill/>
          </a:ln>
        </p:spPr>
        <p:txBody>
          <a:bodyPr anchorCtr="0" anchor="t" bIns="34275" lIns="68575" spcFirstLastPara="1" rIns="68575" wrap="square" tIns="34275">
            <a:noAutofit/>
          </a:bodyPr>
          <a:lstStyle/>
          <a:p>
            <a:pPr indent="-114300" lvl="0" marL="0" marR="0" rtl="0" algn="l">
              <a:lnSpc>
                <a:spcPct val="100000"/>
              </a:lnSpc>
              <a:spcBef>
                <a:spcPts val="0"/>
              </a:spcBef>
              <a:spcAft>
                <a:spcPts val="0"/>
              </a:spcAft>
              <a:buClr>
                <a:srgbClr val="000000"/>
              </a:buClr>
              <a:buSzPts val="1800"/>
              <a:buFont typeface="Arial"/>
              <a:buChar char="•"/>
            </a:pPr>
            <a:r>
              <a:rPr b="1" i="0" lang="en" sz="1800" u="none" cap="none" strike="noStrike">
                <a:solidFill>
                  <a:srgbClr val="000000"/>
                </a:solidFill>
                <a:latin typeface="Calibri"/>
                <a:ea typeface="Calibri"/>
                <a:cs typeface="Calibri"/>
                <a:sym typeface="Calibri"/>
              </a:rPr>
              <a:t>Specific Aim 1: </a:t>
            </a:r>
            <a:r>
              <a:rPr b="0" i="0" lang="en" sz="1800" u="none" cap="none" strike="noStrike">
                <a:solidFill>
                  <a:srgbClr val="000000"/>
                </a:solidFill>
                <a:latin typeface="Calibri"/>
                <a:ea typeface="Calibri"/>
                <a:cs typeface="Calibri"/>
                <a:sym typeface="Calibri"/>
              </a:rPr>
              <a:t>To adapt a standard short message service (SMS) tobacco cessation program, previously tested and shown to be effective amongst the general population in low-income countries (LICs), for use with PLWH in LICs. We will carry out formative research on challenges facing PLWH who use tobacco in Uganda and Zambia to ensure adaptations are acceptable, feasible, and appropriate.</a:t>
            </a:r>
            <a:endParaRPr sz="1100"/>
          </a:p>
          <a:p>
            <a:pPr indent="0" lvl="0" marL="0" marR="0" rtl="0" algn="l">
              <a:lnSpc>
                <a:spcPct val="100000"/>
              </a:lnSpc>
              <a:spcBef>
                <a:spcPts val="0"/>
              </a:spcBef>
              <a:spcAft>
                <a:spcPts val="0"/>
              </a:spcAft>
              <a:buNone/>
            </a:pPr>
            <a:r>
              <a:t/>
            </a:r>
            <a:endParaRPr b="1" i="0" sz="1800" u="none" cap="none" strike="noStrike">
              <a:solidFill>
                <a:srgbClr val="000000"/>
              </a:solidFill>
              <a:latin typeface="Calibri"/>
              <a:ea typeface="Calibri"/>
              <a:cs typeface="Calibri"/>
              <a:sym typeface="Calibri"/>
            </a:endParaRPr>
          </a:p>
          <a:p>
            <a:pPr indent="-114300" lvl="0" marL="0" marR="0" rtl="0" algn="l">
              <a:lnSpc>
                <a:spcPct val="100000"/>
              </a:lnSpc>
              <a:spcBef>
                <a:spcPts val="800"/>
              </a:spcBef>
              <a:spcAft>
                <a:spcPts val="0"/>
              </a:spcAft>
              <a:buClr>
                <a:srgbClr val="000000"/>
              </a:buClr>
              <a:buSzPts val="1800"/>
              <a:buFont typeface="Arial"/>
              <a:buChar char="•"/>
            </a:pPr>
            <a:r>
              <a:rPr b="1" i="0" lang="en" sz="1800" u="none" cap="none" strike="noStrike">
                <a:solidFill>
                  <a:srgbClr val="000000"/>
                </a:solidFill>
                <a:latin typeface="Calibri"/>
                <a:ea typeface="Calibri"/>
                <a:cs typeface="Calibri"/>
                <a:sym typeface="Calibri"/>
              </a:rPr>
              <a:t>Specific Aim 2:</a:t>
            </a:r>
            <a:r>
              <a:rPr b="0" i="0" lang="en" sz="1800" u="none" cap="none" strike="noStrike">
                <a:solidFill>
                  <a:srgbClr val="000000"/>
                </a:solidFill>
                <a:latin typeface="Calibri"/>
                <a:ea typeface="Calibri"/>
                <a:cs typeface="Calibri"/>
                <a:sym typeface="Calibri"/>
              </a:rPr>
              <a:t> To compare the efficacy of our SMS-based program tailored to meet the needs of PLWH (Quit4Life</a:t>
            </a:r>
            <a:r>
              <a:rPr b="1" i="0" lang="en" sz="1800" u="none" cap="none" strike="noStrike">
                <a:solidFill>
                  <a:srgbClr val="000000"/>
                </a:solidFill>
                <a:latin typeface="Calibri"/>
                <a:ea typeface="Calibri"/>
                <a:cs typeface="Calibri"/>
                <a:sym typeface="Calibri"/>
              </a:rPr>
              <a:t>+</a:t>
            </a:r>
            <a:r>
              <a:rPr b="0" i="0" lang="en" sz="1800" u="none" cap="none" strike="noStrike">
                <a:solidFill>
                  <a:srgbClr val="000000"/>
                </a:solidFill>
                <a:latin typeface="Calibri"/>
                <a:ea typeface="Calibri"/>
                <a:cs typeface="Calibri"/>
                <a:sym typeface="Calibri"/>
              </a:rPr>
              <a:t>) to the current standard of care (brief advice to quit) and Nicotine Replacement Therapy (NRT) through a randomized control trial (RCT).</a:t>
            </a:r>
            <a:endParaRPr sz="1100"/>
          </a:p>
          <a:p>
            <a:pPr indent="0" lvl="0" marL="0" marR="0" rtl="0" algn="l">
              <a:lnSpc>
                <a:spcPct val="100000"/>
              </a:lnSpc>
              <a:spcBef>
                <a:spcPts val="800"/>
              </a:spcBef>
              <a:spcAft>
                <a:spcPts val="0"/>
              </a:spcAft>
              <a:buNone/>
            </a:pPr>
            <a:r>
              <a:t/>
            </a:r>
            <a:endParaRPr b="1" i="0" sz="1800" u="none" cap="none" strike="noStrike">
              <a:solidFill>
                <a:srgbClr val="000000"/>
              </a:solidFill>
              <a:latin typeface="Calibri"/>
              <a:ea typeface="Calibri"/>
              <a:cs typeface="Calibri"/>
              <a:sym typeface="Calibri"/>
            </a:endParaRPr>
          </a:p>
          <a:p>
            <a:pPr indent="-114300" lvl="0" marL="0" marR="0" rtl="0" algn="l">
              <a:lnSpc>
                <a:spcPct val="100000"/>
              </a:lnSpc>
              <a:spcBef>
                <a:spcPts val="800"/>
              </a:spcBef>
              <a:spcAft>
                <a:spcPts val="0"/>
              </a:spcAft>
              <a:buClr>
                <a:srgbClr val="000000"/>
              </a:buClr>
              <a:buSzPts val="1800"/>
              <a:buFont typeface="Arial"/>
              <a:buChar char="•"/>
            </a:pPr>
            <a:r>
              <a:rPr b="1" i="0" lang="en" sz="1800" u="none" cap="none" strike="noStrike">
                <a:solidFill>
                  <a:srgbClr val="000000"/>
                </a:solidFill>
                <a:latin typeface="Calibri"/>
                <a:ea typeface="Calibri"/>
                <a:cs typeface="Calibri"/>
                <a:sym typeface="Calibri"/>
              </a:rPr>
              <a:t>Specific Aim 3: </a:t>
            </a:r>
            <a:r>
              <a:rPr b="0" i="0" lang="en" sz="1800" u="none" cap="none" strike="noStrike">
                <a:solidFill>
                  <a:srgbClr val="000000"/>
                </a:solidFill>
                <a:latin typeface="Calibri"/>
                <a:ea typeface="Calibri"/>
                <a:cs typeface="Calibri"/>
                <a:sym typeface="Calibri"/>
              </a:rPr>
              <a:t>To estimate the cost-effectiveness of Quit4Life</a:t>
            </a:r>
            <a:r>
              <a:rPr b="1" i="0" lang="en" sz="1800" u="none" cap="none" strike="noStrike">
                <a:solidFill>
                  <a:srgbClr val="000000"/>
                </a:solidFill>
                <a:latin typeface="Calibri"/>
                <a:ea typeface="Calibri"/>
                <a:cs typeface="Calibri"/>
                <a:sym typeface="Calibri"/>
              </a:rPr>
              <a:t>+</a:t>
            </a:r>
            <a:r>
              <a:rPr b="0" i="0" lang="en" sz="1800" u="none" cap="none" strike="noStrike">
                <a:solidFill>
                  <a:srgbClr val="000000"/>
                </a:solidFill>
                <a:latin typeface="Calibri"/>
                <a:ea typeface="Calibri"/>
                <a:cs typeface="Calibri"/>
                <a:sym typeface="Calibri"/>
              </a:rPr>
              <a:t> and NRT by calculating the incremental cost-effectiveness ratios for each intervention arm compared to the standard of care.</a:t>
            </a:r>
            <a:endParaRPr b="1" i="0" sz="1800" u="none" cap="none" strike="noStrike">
              <a:solidFill>
                <a:srgbClr val="000000"/>
              </a:solidFill>
              <a:latin typeface="Calibri"/>
              <a:ea typeface="Calibri"/>
              <a:cs typeface="Calibri"/>
              <a:sym typeface="Calibri"/>
            </a:endParaRPr>
          </a:p>
          <a:p>
            <a:pPr indent="0" lvl="0" marL="0" marR="0" rtl="0" algn="l">
              <a:lnSpc>
                <a:spcPct val="100000"/>
              </a:lnSpc>
              <a:spcBef>
                <a:spcPts val="0"/>
              </a:spcBef>
              <a:spcAft>
                <a:spcPts val="0"/>
              </a:spcAft>
              <a:buNone/>
            </a:pPr>
            <a:br>
              <a:rPr b="0" i="0" lang="en" sz="2700" u="none" cap="none" strike="noStrike">
                <a:solidFill>
                  <a:srgbClr val="000000"/>
                </a:solidFill>
                <a:latin typeface="Arial"/>
                <a:ea typeface="Arial"/>
                <a:cs typeface="Arial"/>
                <a:sym typeface="Arial"/>
              </a:rPr>
            </a:br>
            <a:endParaRPr b="0" i="0" sz="2000" u="none" cap="none" strike="noStrike">
              <a:solidFill>
                <a:srgbClr val="000000"/>
              </a:solidFill>
              <a:latin typeface="Calibri"/>
              <a:ea typeface="Calibri"/>
              <a:cs typeface="Calibri"/>
              <a:sym typeface="Calibri"/>
            </a:endParaRPr>
          </a:p>
          <a:p>
            <a:pPr indent="-165100" lvl="0" marL="342900" marR="0" rtl="0" algn="l">
              <a:lnSpc>
                <a:spcPct val="200000"/>
              </a:lnSpc>
              <a:spcBef>
                <a:spcPts val="800"/>
              </a:spcBef>
              <a:spcAft>
                <a:spcPts val="0"/>
              </a:spcAft>
              <a:buNone/>
            </a:pPr>
            <a:r>
              <a:t/>
            </a:r>
            <a:endParaRPr b="0" i="0" sz="1100" u="none" cap="none" strike="noStrike">
              <a:solidFill>
                <a:srgbClr val="000000"/>
              </a:solidFill>
              <a:latin typeface="Arial"/>
              <a:ea typeface="Arial"/>
              <a:cs typeface="Arial"/>
              <a:sym typeface="Arial"/>
            </a:endParaRPr>
          </a:p>
          <a:p>
            <a:pPr indent="0" lvl="0" marL="0" marR="0" rtl="0" algn="l">
              <a:lnSpc>
                <a:spcPct val="200000"/>
              </a:lnSpc>
              <a:spcBef>
                <a:spcPts val="800"/>
              </a:spcBef>
              <a:spcAft>
                <a:spcPts val="0"/>
              </a:spcAft>
              <a:buNone/>
            </a:pPr>
            <a:r>
              <a:t/>
            </a:r>
            <a:endParaRPr b="0" i="0" sz="1100" u="none" cap="none" strike="noStrike">
              <a:solidFill>
                <a:srgbClr val="000000"/>
              </a:solidFill>
              <a:latin typeface="Arial"/>
              <a:ea typeface="Arial"/>
              <a:cs typeface="Arial"/>
              <a:sym typeface="Arial"/>
            </a:endParaRPr>
          </a:p>
          <a:p>
            <a:pPr indent="-165100" lvl="0" marL="342900" marR="0" rtl="0" algn="l">
              <a:lnSpc>
                <a:spcPct val="200000"/>
              </a:lnSpc>
              <a:spcBef>
                <a:spcPts val="800"/>
              </a:spcBef>
              <a:spcAft>
                <a:spcPts val="0"/>
              </a:spcAft>
              <a:buNone/>
            </a:pPr>
            <a:r>
              <a:t/>
            </a:r>
            <a:endParaRPr b="0" i="0" sz="1100" u="none" cap="none" strike="noStrike">
              <a:solidFill>
                <a:srgbClr val="000000"/>
              </a:solidFill>
              <a:latin typeface="Arial"/>
              <a:ea typeface="Arial"/>
              <a:cs typeface="Arial"/>
              <a:sym typeface="Arial"/>
            </a:endParaRPr>
          </a:p>
          <a:p>
            <a:pPr indent="0" lvl="0" marL="38100" marR="0" rtl="0" algn="l">
              <a:lnSpc>
                <a:spcPct val="200000"/>
              </a:lnSpc>
              <a:spcBef>
                <a:spcPts val="800"/>
              </a:spcBef>
              <a:spcAft>
                <a:spcPts val="0"/>
              </a:spcAft>
              <a:buNone/>
            </a:pPr>
            <a:r>
              <a:t/>
            </a:r>
            <a:endParaRPr b="0" i="0" sz="1100" u="none" cap="none" strike="noStrike">
              <a:solidFill>
                <a:srgbClr val="000000"/>
              </a:solidFill>
              <a:latin typeface="Arial"/>
              <a:ea typeface="Arial"/>
              <a:cs typeface="Arial"/>
              <a:sym typeface="Arial"/>
            </a:endParaRPr>
          </a:p>
          <a:p>
            <a:pPr indent="-165100" lvl="0" marL="342900" marR="0" rtl="0" algn="l">
              <a:lnSpc>
                <a:spcPct val="200000"/>
              </a:lnSpc>
              <a:spcBef>
                <a:spcPts val="800"/>
              </a:spcBef>
              <a:spcAft>
                <a:spcPts val="0"/>
              </a:spcAft>
              <a:buNone/>
            </a:pPr>
            <a:r>
              <a:t/>
            </a:r>
            <a:endParaRPr b="0" i="0" sz="1100" u="none" cap="none" strike="noStrike">
              <a:solidFill>
                <a:srgbClr val="000000"/>
              </a:solidFill>
              <a:latin typeface="Arial"/>
              <a:ea typeface="Arial"/>
              <a:cs typeface="Arial"/>
              <a:sym typeface="Arial"/>
            </a:endParaRPr>
          </a:p>
          <a:p>
            <a:pPr indent="-165100" lvl="0" marL="342900" marR="0" rtl="0" algn="l">
              <a:lnSpc>
                <a:spcPct val="200000"/>
              </a:lnSpc>
              <a:spcBef>
                <a:spcPts val="800"/>
              </a:spcBef>
              <a:spcAft>
                <a:spcPts val="0"/>
              </a:spcAft>
              <a:buNone/>
            </a:pPr>
            <a:r>
              <a:t/>
            </a:r>
            <a:endParaRPr b="0" i="0" sz="1100" u="none" cap="none" strike="noStrike">
              <a:solidFill>
                <a:srgbClr val="000000"/>
              </a:solidFill>
              <a:latin typeface="Arial"/>
              <a:ea typeface="Arial"/>
              <a:cs typeface="Arial"/>
              <a:sym typeface="Arial"/>
            </a:endParaRPr>
          </a:p>
        </p:txBody>
      </p:sp>
      <p:pic>
        <p:nvPicPr>
          <p:cNvPr descr="A close-up of a logo&#10;&#10;Description automatically generated" id="380" name="Google Shape;380;p77"/>
          <p:cNvPicPr preferRelativeResize="0"/>
          <p:nvPr/>
        </p:nvPicPr>
        <p:blipFill rotWithShape="1">
          <a:blip r:embed="rId3">
            <a:alphaModFix/>
          </a:blip>
          <a:srcRect b="0" l="0" r="0" t="0"/>
          <a:stretch/>
        </p:blipFill>
        <p:spPr>
          <a:xfrm>
            <a:off x="6578600" y="135726"/>
            <a:ext cx="2565400" cy="748907"/>
          </a:xfrm>
          <a:prstGeom prst="rect">
            <a:avLst/>
          </a:prstGeom>
          <a:noFill/>
          <a:ln>
            <a:noFill/>
          </a:ln>
        </p:spPr>
      </p:pic>
    </p:spTree>
  </p:cSld>
  <p:clrMapOvr>
    <a:masterClrMapping/>
  </p:clrMapOvr>
</p:sld>
</file>

<file path=ppt/slides/slide5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44" name="Shape 944"/>
        <p:cNvGrpSpPr/>
        <p:nvPr/>
      </p:nvGrpSpPr>
      <p:grpSpPr>
        <a:xfrm>
          <a:off x="0" y="0"/>
          <a:ext cx="0" cy="0"/>
          <a:chOff x="0" y="0"/>
          <a:chExt cx="0" cy="0"/>
        </a:xfrm>
      </p:grpSpPr>
      <p:pic>
        <p:nvPicPr>
          <p:cNvPr id="945" name="Google Shape;945;p122"/>
          <p:cNvPicPr preferRelativeResize="0"/>
          <p:nvPr/>
        </p:nvPicPr>
        <p:blipFill rotWithShape="1">
          <a:blip r:embed="rId3">
            <a:alphaModFix/>
          </a:blip>
          <a:srcRect b="0" l="0" r="0" t="0"/>
          <a:stretch/>
        </p:blipFill>
        <p:spPr>
          <a:xfrm>
            <a:off x="744081" y="0"/>
            <a:ext cx="7655837" cy="5143500"/>
          </a:xfrm>
          <a:prstGeom prst="rect">
            <a:avLst/>
          </a:prstGeom>
          <a:noFill/>
          <a:ln>
            <a:noFill/>
          </a:ln>
        </p:spPr>
      </p:pic>
    </p:spTree>
  </p:cSld>
  <p:clrMapOvr>
    <a:masterClrMapping/>
  </p:clrMapOvr>
</p:sld>
</file>

<file path=ppt/slides/slide5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49" name="Shape 949"/>
        <p:cNvGrpSpPr/>
        <p:nvPr/>
      </p:nvGrpSpPr>
      <p:grpSpPr>
        <a:xfrm>
          <a:off x="0" y="0"/>
          <a:ext cx="0" cy="0"/>
          <a:chOff x="0" y="0"/>
          <a:chExt cx="0" cy="0"/>
        </a:xfrm>
      </p:grpSpPr>
      <p:pic>
        <p:nvPicPr>
          <p:cNvPr id="950" name="Google Shape;950;p123"/>
          <p:cNvPicPr preferRelativeResize="0"/>
          <p:nvPr/>
        </p:nvPicPr>
        <p:blipFill rotWithShape="1">
          <a:blip r:embed="rId3">
            <a:alphaModFix/>
          </a:blip>
          <a:srcRect b="0" l="0" r="0" t="0"/>
          <a:stretch/>
        </p:blipFill>
        <p:spPr>
          <a:xfrm>
            <a:off x="0" y="581891"/>
            <a:ext cx="9144000" cy="3953534"/>
          </a:xfrm>
          <a:prstGeom prst="rect">
            <a:avLst/>
          </a:prstGeom>
          <a:noFill/>
          <a:ln>
            <a:noFill/>
          </a:ln>
        </p:spPr>
      </p:pic>
    </p:spTree>
  </p:cSld>
  <p:clrMapOvr>
    <a:masterClrMapping/>
  </p:clrMapOvr>
</p:sld>
</file>

<file path=ppt/slides/slide5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54" name="Shape 954"/>
        <p:cNvGrpSpPr/>
        <p:nvPr/>
      </p:nvGrpSpPr>
      <p:grpSpPr>
        <a:xfrm>
          <a:off x="0" y="0"/>
          <a:ext cx="0" cy="0"/>
          <a:chOff x="0" y="0"/>
          <a:chExt cx="0" cy="0"/>
        </a:xfrm>
      </p:grpSpPr>
      <p:sp>
        <p:nvSpPr>
          <p:cNvPr id="955" name="Google Shape;955;p124"/>
          <p:cNvSpPr txBox="1"/>
          <p:nvPr/>
        </p:nvSpPr>
        <p:spPr>
          <a:xfrm>
            <a:off x="159257" y="187985"/>
            <a:ext cx="5089400" cy="598574"/>
          </a:xfrm>
          <a:prstGeom prst="rect">
            <a:avLst/>
          </a:prstGeom>
          <a:noFill/>
          <a:ln>
            <a:noFill/>
          </a:ln>
        </p:spPr>
        <p:txBody>
          <a:bodyPr anchorCtr="0" anchor="ctr" bIns="34275" lIns="68575" spcFirstLastPara="1" rIns="68575" wrap="square" tIns="34275">
            <a:noAutofit/>
          </a:bodyPr>
          <a:lstStyle/>
          <a:p>
            <a:pPr indent="0" lvl="0" marL="0" marR="0" rtl="0" algn="ctr">
              <a:lnSpc>
                <a:spcPct val="90000"/>
              </a:lnSpc>
              <a:spcBef>
                <a:spcPts val="0"/>
              </a:spcBef>
              <a:spcAft>
                <a:spcPts val="0"/>
              </a:spcAft>
              <a:buNone/>
            </a:pPr>
            <a:r>
              <a:rPr b="0" i="0" lang="en" sz="2500" u="none" cap="none" strike="noStrike">
                <a:solidFill>
                  <a:schemeClr val="dk1"/>
                </a:solidFill>
                <a:latin typeface="Calibri"/>
                <a:ea typeface="Calibri"/>
                <a:cs typeface="Calibri"/>
                <a:sym typeface="Calibri"/>
              </a:rPr>
              <a:t>Identifying Implementation Strategies</a:t>
            </a:r>
            <a:endParaRPr/>
          </a:p>
        </p:txBody>
      </p:sp>
      <p:sp>
        <p:nvSpPr>
          <p:cNvPr id="956" name="Google Shape;956;p124"/>
          <p:cNvSpPr txBox="1"/>
          <p:nvPr/>
        </p:nvSpPr>
        <p:spPr>
          <a:xfrm>
            <a:off x="159256" y="786559"/>
            <a:ext cx="8637271" cy="483209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t/>
            </a:r>
            <a:endParaRPr b="0" i="0" sz="1800" u="none" cap="none" strike="noStrike">
              <a:solidFill>
                <a:srgbClr val="000000"/>
              </a:solidFill>
              <a:latin typeface="Calibri"/>
              <a:ea typeface="Calibri"/>
              <a:cs typeface="Calibri"/>
              <a:sym typeface="Calibri"/>
            </a:endParaRPr>
          </a:p>
          <a:p>
            <a:pPr indent="0" lvl="0" marL="0" marR="0" rtl="0" algn="l">
              <a:lnSpc>
                <a:spcPct val="100000"/>
              </a:lnSpc>
              <a:spcBef>
                <a:spcPts val="0"/>
              </a:spcBef>
              <a:spcAft>
                <a:spcPts val="0"/>
              </a:spcAft>
              <a:buNone/>
            </a:pPr>
            <a:r>
              <a:rPr b="1" i="0" lang="en" sz="1800" u="none" cap="none" strike="noStrike">
                <a:solidFill>
                  <a:srgbClr val="000000"/>
                </a:solidFill>
                <a:latin typeface="Calibri"/>
                <a:ea typeface="Calibri"/>
                <a:cs typeface="Calibri"/>
                <a:sym typeface="Calibri"/>
              </a:rPr>
              <a:t>Implementation Mapping </a:t>
            </a:r>
            <a:r>
              <a:rPr b="0" i="0" lang="en" sz="1800" u="none" cap="none" strike="noStrike">
                <a:solidFill>
                  <a:srgbClr val="000000"/>
                </a:solidFill>
                <a:latin typeface="Calibri"/>
                <a:ea typeface="Calibri"/>
                <a:cs typeface="Calibri"/>
                <a:sym typeface="Calibri"/>
              </a:rPr>
              <a:t>multi-step process that includes </a:t>
            </a:r>
            <a:endParaRPr/>
          </a:p>
          <a:p>
            <a:pPr indent="-457200" lvl="0" marL="457200" marR="0" rtl="0" algn="l">
              <a:lnSpc>
                <a:spcPct val="100000"/>
              </a:lnSpc>
              <a:spcBef>
                <a:spcPts val="0"/>
              </a:spcBef>
              <a:spcAft>
                <a:spcPts val="0"/>
              </a:spcAft>
              <a:buClr>
                <a:srgbClr val="000000"/>
              </a:buClr>
              <a:buSzPts val="1800"/>
              <a:buFont typeface="Arial"/>
              <a:buAutoNum type="alphaLcParenBoth"/>
            </a:pPr>
            <a:r>
              <a:rPr b="0" i="0" lang="en" sz="1800" u="none" cap="none" strike="noStrike">
                <a:solidFill>
                  <a:srgbClr val="000000"/>
                </a:solidFill>
                <a:latin typeface="Calibri"/>
                <a:ea typeface="Calibri"/>
                <a:cs typeface="Calibri"/>
                <a:sym typeface="Calibri"/>
              </a:rPr>
              <a:t>identifying determinants that need to be addressed with a strategy and what change is needed, </a:t>
            </a:r>
            <a:endParaRPr/>
          </a:p>
          <a:p>
            <a:pPr indent="-457200" lvl="0" marL="457200" marR="0" rtl="0" algn="l">
              <a:lnSpc>
                <a:spcPct val="100000"/>
              </a:lnSpc>
              <a:spcBef>
                <a:spcPts val="0"/>
              </a:spcBef>
              <a:spcAft>
                <a:spcPts val="0"/>
              </a:spcAft>
              <a:buClr>
                <a:srgbClr val="000000"/>
              </a:buClr>
              <a:buSzPts val="1800"/>
              <a:buFont typeface="Arial"/>
              <a:buAutoNum type="alphaLcParenBoth"/>
            </a:pPr>
            <a:r>
              <a:rPr b="0" i="0" lang="en" sz="1800" u="none" cap="none" strike="noStrike">
                <a:solidFill>
                  <a:srgbClr val="000000"/>
                </a:solidFill>
                <a:latin typeface="Calibri"/>
                <a:ea typeface="Calibri"/>
                <a:cs typeface="Calibri"/>
                <a:sym typeface="Calibri"/>
              </a:rPr>
              <a:t>describing potential mechanisms of change and which implementation strategies could be used</a:t>
            </a:r>
            <a:endParaRPr/>
          </a:p>
          <a:p>
            <a:pPr indent="-457200" lvl="0" marL="457200" marR="0" rtl="0" algn="l">
              <a:lnSpc>
                <a:spcPct val="100000"/>
              </a:lnSpc>
              <a:spcBef>
                <a:spcPts val="0"/>
              </a:spcBef>
              <a:spcAft>
                <a:spcPts val="0"/>
              </a:spcAft>
              <a:buClr>
                <a:srgbClr val="000000"/>
              </a:buClr>
              <a:buSzPts val="1800"/>
              <a:buFont typeface="Arial"/>
              <a:buAutoNum type="alphaLcParenBoth"/>
            </a:pPr>
            <a:r>
              <a:rPr b="0" i="0" lang="en" sz="1800" u="none" cap="none" strike="noStrike">
                <a:solidFill>
                  <a:srgbClr val="000000"/>
                </a:solidFill>
                <a:latin typeface="Calibri"/>
                <a:ea typeface="Calibri"/>
                <a:cs typeface="Calibri"/>
                <a:sym typeface="Calibri"/>
              </a:rPr>
              <a:t>prioritizing strategies based on team/organizational input or pilot data, as well as feasibility. </a:t>
            </a:r>
            <a:endParaRPr/>
          </a:p>
          <a:p>
            <a:pPr indent="0" lvl="0" marL="0" marR="0" rtl="0" algn="l">
              <a:lnSpc>
                <a:spcPct val="100000"/>
              </a:lnSpc>
              <a:spcBef>
                <a:spcPts val="0"/>
              </a:spcBef>
              <a:spcAft>
                <a:spcPts val="0"/>
              </a:spcAft>
              <a:buNone/>
            </a:pPr>
            <a:r>
              <a:t/>
            </a:r>
            <a:endParaRPr b="1" i="0" sz="1800" u="none" cap="none" strike="noStrike">
              <a:solidFill>
                <a:srgbClr val="000000"/>
              </a:solidFill>
              <a:latin typeface="Calibri"/>
              <a:ea typeface="Calibri"/>
              <a:cs typeface="Calibri"/>
              <a:sym typeface="Calibri"/>
            </a:endParaRPr>
          </a:p>
          <a:p>
            <a:pPr indent="0" lvl="0" marL="0" marR="0" rtl="0" algn="l">
              <a:lnSpc>
                <a:spcPct val="100000"/>
              </a:lnSpc>
              <a:spcBef>
                <a:spcPts val="0"/>
              </a:spcBef>
              <a:spcAft>
                <a:spcPts val="0"/>
              </a:spcAft>
              <a:buNone/>
            </a:pPr>
            <a:r>
              <a:rPr b="1" i="0" lang="en" sz="1800" u="none" cap="none" strike="noStrike">
                <a:solidFill>
                  <a:srgbClr val="000000"/>
                </a:solidFill>
                <a:latin typeface="Calibri"/>
                <a:ea typeface="Calibri"/>
                <a:cs typeface="Calibri"/>
                <a:sym typeface="Calibri"/>
              </a:rPr>
              <a:t>*Concept Mapping</a:t>
            </a:r>
            <a:endParaRPr/>
          </a:p>
          <a:p>
            <a:pPr indent="0" lvl="0" marL="0" marR="0" rtl="0" algn="l">
              <a:lnSpc>
                <a:spcPct val="100000"/>
              </a:lnSpc>
              <a:spcBef>
                <a:spcPts val="0"/>
              </a:spcBef>
              <a:spcAft>
                <a:spcPts val="0"/>
              </a:spcAft>
              <a:buNone/>
            </a:pPr>
            <a:r>
              <a:t/>
            </a:r>
            <a:endParaRPr b="1" i="0" sz="1800" u="none" cap="none" strike="noStrike">
              <a:solidFill>
                <a:srgbClr val="000000"/>
              </a:solidFill>
              <a:latin typeface="Calibri"/>
              <a:ea typeface="Calibri"/>
              <a:cs typeface="Calibri"/>
              <a:sym typeface="Calibri"/>
            </a:endParaRPr>
          </a:p>
          <a:p>
            <a:pPr indent="0" lvl="0" marL="0" marR="0" rtl="0" algn="l">
              <a:lnSpc>
                <a:spcPct val="100000"/>
              </a:lnSpc>
              <a:spcBef>
                <a:spcPts val="0"/>
              </a:spcBef>
              <a:spcAft>
                <a:spcPts val="0"/>
              </a:spcAft>
              <a:buNone/>
            </a:pPr>
            <a:r>
              <a:rPr b="1" i="0" lang="en" sz="1800" u="none" cap="none" strike="noStrike">
                <a:solidFill>
                  <a:srgbClr val="000000"/>
                </a:solidFill>
                <a:latin typeface="Calibri"/>
                <a:ea typeface="Calibri"/>
                <a:cs typeface="Calibri"/>
                <a:sym typeface="Calibri"/>
              </a:rPr>
              <a:t>*Delphi Method</a:t>
            </a:r>
            <a:endParaRPr/>
          </a:p>
          <a:p>
            <a:pPr indent="0" lvl="0" marL="0" marR="0" rtl="0" algn="l">
              <a:lnSpc>
                <a:spcPct val="100000"/>
              </a:lnSpc>
              <a:spcBef>
                <a:spcPts val="0"/>
              </a:spcBef>
              <a:spcAft>
                <a:spcPts val="0"/>
              </a:spcAft>
              <a:buNone/>
            </a:pPr>
            <a:r>
              <a:t/>
            </a:r>
            <a:endParaRPr b="1" i="0" sz="1800" u="none" cap="none" strike="noStrike">
              <a:solidFill>
                <a:srgbClr val="000000"/>
              </a:solidFill>
              <a:latin typeface="Calibri"/>
              <a:ea typeface="Calibri"/>
              <a:cs typeface="Calibri"/>
              <a:sym typeface="Calibri"/>
            </a:endParaRPr>
          </a:p>
          <a:p>
            <a:pPr indent="0" lvl="0" marL="0" marR="0" rtl="0" algn="l">
              <a:lnSpc>
                <a:spcPct val="100000"/>
              </a:lnSpc>
              <a:spcBef>
                <a:spcPts val="0"/>
              </a:spcBef>
              <a:spcAft>
                <a:spcPts val="0"/>
              </a:spcAft>
              <a:buNone/>
            </a:pPr>
            <a:r>
              <a:rPr b="1" i="0" lang="en" sz="1800" u="none" cap="none" strike="noStrike">
                <a:solidFill>
                  <a:srgbClr val="000000"/>
                </a:solidFill>
                <a:latin typeface="Calibri"/>
                <a:ea typeface="Calibri"/>
                <a:cs typeface="Calibri"/>
                <a:sym typeface="Calibri"/>
              </a:rPr>
              <a:t>*Implementation Planning Logic Model</a:t>
            </a:r>
            <a:endParaRPr/>
          </a:p>
          <a:p>
            <a:pPr indent="0" lvl="0" marL="0" marR="0" rtl="0" algn="l">
              <a:lnSpc>
                <a:spcPct val="100000"/>
              </a:lnSpc>
              <a:spcBef>
                <a:spcPts val="0"/>
              </a:spcBef>
              <a:spcAft>
                <a:spcPts val="0"/>
              </a:spcAft>
              <a:buNone/>
            </a:pPr>
            <a:r>
              <a:t/>
            </a:r>
            <a:endParaRPr b="1" i="0" sz="1800" u="none" cap="none" strike="noStrike">
              <a:solidFill>
                <a:srgbClr val="000000"/>
              </a:solidFill>
              <a:latin typeface="Calibri"/>
              <a:ea typeface="Calibri"/>
              <a:cs typeface="Calibri"/>
              <a:sym typeface="Calibri"/>
            </a:endParaRPr>
          </a:p>
          <a:p>
            <a:pPr indent="0" lvl="0" marL="0" marR="0" rtl="0" algn="l">
              <a:lnSpc>
                <a:spcPct val="100000"/>
              </a:lnSpc>
              <a:spcBef>
                <a:spcPts val="0"/>
              </a:spcBef>
              <a:spcAft>
                <a:spcPts val="0"/>
              </a:spcAft>
              <a:buNone/>
            </a:pPr>
            <a:r>
              <a:rPr b="0" i="0" lang="en" sz="1000" u="none" cap="none" strike="noStrike">
                <a:solidFill>
                  <a:srgbClr val="000000"/>
                </a:solidFill>
                <a:latin typeface="Calibri"/>
                <a:ea typeface="Calibri"/>
                <a:cs typeface="Calibri"/>
                <a:sym typeface="Calibri"/>
              </a:rPr>
              <a:t>https://obssr.od.nih.gov/sites/obssr/files/Social-and-Behavioral-Theories.pdf</a:t>
            </a:r>
            <a:endParaRPr/>
          </a:p>
          <a:p>
            <a:pPr indent="0" lvl="0" marL="0" marR="0" rtl="0" algn="l">
              <a:lnSpc>
                <a:spcPct val="100000"/>
              </a:lnSpc>
              <a:spcBef>
                <a:spcPts val="0"/>
              </a:spcBef>
              <a:spcAft>
                <a:spcPts val="0"/>
              </a:spcAft>
              <a:buNone/>
            </a:pPr>
            <a:r>
              <a:t/>
            </a:r>
            <a:endParaRPr b="0" i="0" sz="2000" u="none" cap="none" strike="noStrike">
              <a:solidFill>
                <a:srgbClr val="000000"/>
              </a:solidFill>
              <a:latin typeface="Arial"/>
              <a:ea typeface="Arial"/>
              <a:cs typeface="Arial"/>
              <a:sym typeface="Arial"/>
            </a:endParaRPr>
          </a:p>
        </p:txBody>
      </p:sp>
      <p:pic>
        <p:nvPicPr>
          <p:cNvPr descr="A close-up of a logo&#10;&#10;Description automatically generated" id="957" name="Google Shape;957;p124"/>
          <p:cNvPicPr preferRelativeResize="0"/>
          <p:nvPr/>
        </p:nvPicPr>
        <p:blipFill rotWithShape="1">
          <a:blip r:embed="rId3">
            <a:alphaModFix/>
          </a:blip>
          <a:srcRect b="0" l="0" r="0" t="0"/>
          <a:stretch/>
        </p:blipFill>
        <p:spPr>
          <a:xfrm>
            <a:off x="6450712" y="169956"/>
            <a:ext cx="2597662" cy="718805"/>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956"/>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62" name="Shape 962"/>
        <p:cNvGrpSpPr/>
        <p:nvPr/>
      </p:nvGrpSpPr>
      <p:grpSpPr>
        <a:xfrm>
          <a:off x="0" y="0"/>
          <a:ext cx="0" cy="0"/>
          <a:chOff x="0" y="0"/>
          <a:chExt cx="0" cy="0"/>
        </a:xfrm>
      </p:grpSpPr>
      <p:sp>
        <p:nvSpPr>
          <p:cNvPr id="963" name="Google Shape;963;p125"/>
          <p:cNvSpPr txBox="1"/>
          <p:nvPr/>
        </p:nvSpPr>
        <p:spPr>
          <a:xfrm>
            <a:off x="159257" y="187985"/>
            <a:ext cx="2393443" cy="598574"/>
          </a:xfrm>
          <a:prstGeom prst="rect">
            <a:avLst/>
          </a:prstGeom>
          <a:noFill/>
          <a:ln>
            <a:noFill/>
          </a:ln>
        </p:spPr>
        <p:txBody>
          <a:bodyPr anchorCtr="0" anchor="ctr" bIns="34275" lIns="68575" spcFirstLastPara="1" rIns="68575" wrap="square" tIns="34275">
            <a:noAutofit/>
          </a:bodyPr>
          <a:lstStyle/>
          <a:p>
            <a:pPr indent="0" lvl="0" marL="0" marR="0" rtl="0" algn="ctr">
              <a:lnSpc>
                <a:spcPct val="90000"/>
              </a:lnSpc>
              <a:spcBef>
                <a:spcPts val="0"/>
              </a:spcBef>
              <a:spcAft>
                <a:spcPts val="0"/>
              </a:spcAft>
              <a:buNone/>
            </a:pPr>
            <a:r>
              <a:rPr b="0" i="0" lang="en" sz="2500" u="none" cap="none" strike="noStrike">
                <a:solidFill>
                  <a:schemeClr val="dk1"/>
                </a:solidFill>
                <a:latin typeface="Calibri"/>
                <a:ea typeface="Calibri"/>
                <a:cs typeface="Calibri"/>
                <a:sym typeface="Calibri"/>
              </a:rPr>
              <a:t>Defining Context</a:t>
            </a:r>
            <a:endParaRPr/>
          </a:p>
        </p:txBody>
      </p:sp>
      <p:pic>
        <p:nvPicPr>
          <p:cNvPr descr="A close-up of a logo&#10;&#10;Description automatically generated" id="964" name="Google Shape;964;p125"/>
          <p:cNvPicPr preferRelativeResize="0"/>
          <p:nvPr/>
        </p:nvPicPr>
        <p:blipFill rotWithShape="1">
          <a:blip r:embed="rId3">
            <a:alphaModFix/>
          </a:blip>
          <a:srcRect b="0" l="0" r="0" t="0"/>
          <a:stretch/>
        </p:blipFill>
        <p:spPr>
          <a:xfrm>
            <a:off x="6450712" y="169956"/>
            <a:ext cx="2597662" cy="718805"/>
          </a:xfrm>
          <a:prstGeom prst="rect">
            <a:avLst/>
          </a:prstGeom>
          <a:noFill/>
          <a:ln>
            <a:noFill/>
          </a:ln>
        </p:spPr>
      </p:pic>
      <p:sp>
        <p:nvSpPr>
          <p:cNvPr id="965" name="Google Shape;965;p125"/>
          <p:cNvSpPr txBox="1"/>
          <p:nvPr/>
        </p:nvSpPr>
        <p:spPr>
          <a:xfrm>
            <a:off x="490795" y="1118986"/>
            <a:ext cx="8162409" cy="3256533"/>
          </a:xfrm>
          <a:prstGeom prst="rect">
            <a:avLst/>
          </a:prstGeom>
          <a:noFill/>
          <a:ln>
            <a:noFill/>
          </a:ln>
        </p:spPr>
        <p:txBody>
          <a:bodyPr anchorCtr="0" anchor="t" bIns="45700" lIns="91425" spcFirstLastPara="1" rIns="91425" wrap="square" tIns="45700">
            <a:spAutoFit/>
          </a:bodyPr>
          <a:lstStyle/>
          <a:p>
            <a:pPr indent="-285750" lvl="0" marL="285750" marR="0" rtl="0" algn="l">
              <a:lnSpc>
                <a:spcPct val="100000"/>
              </a:lnSpc>
              <a:spcBef>
                <a:spcPts val="0"/>
              </a:spcBef>
              <a:spcAft>
                <a:spcPts val="0"/>
              </a:spcAft>
              <a:buClr>
                <a:srgbClr val="000000"/>
              </a:buClr>
              <a:buSzPts val="1800"/>
              <a:buFont typeface="Arial"/>
              <a:buChar char="•"/>
            </a:pPr>
            <a:r>
              <a:rPr b="0" i="0" lang="en" sz="1800" u="none" cap="none" strike="noStrike">
                <a:solidFill>
                  <a:srgbClr val="000000"/>
                </a:solidFill>
                <a:latin typeface="Calibri"/>
                <a:ea typeface="Calibri"/>
                <a:cs typeface="Calibri"/>
                <a:sym typeface="Calibri"/>
              </a:rPr>
              <a:t>Factors that influence implementation are often referred to as </a:t>
            </a:r>
            <a:r>
              <a:rPr b="1" i="0" lang="en" sz="1800" u="none" cap="none" strike="noStrike">
                <a:solidFill>
                  <a:srgbClr val="000000"/>
                </a:solidFill>
                <a:latin typeface="Calibri"/>
                <a:ea typeface="Calibri"/>
                <a:cs typeface="Calibri"/>
                <a:sym typeface="Calibri"/>
              </a:rPr>
              <a:t>barriers </a:t>
            </a:r>
            <a:r>
              <a:rPr b="0" i="0" lang="en" sz="1800" u="none" cap="none" strike="noStrike">
                <a:solidFill>
                  <a:srgbClr val="000000"/>
                </a:solidFill>
                <a:latin typeface="Calibri"/>
                <a:ea typeface="Calibri"/>
                <a:cs typeface="Calibri"/>
                <a:sym typeface="Calibri"/>
              </a:rPr>
              <a:t>and</a:t>
            </a:r>
            <a:r>
              <a:rPr b="1" i="0" lang="en" sz="1800" u="none" cap="none" strike="noStrike">
                <a:solidFill>
                  <a:srgbClr val="000000"/>
                </a:solidFill>
                <a:latin typeface="Calibri"/>
                <a:ea typeface="Calibri"/>
                <a:cs typeface="Calibri"/>
                <a:sym typeface="Calibri"/>
              </a:rPr>
              <a:t> facilitators, </a:t>
            </a:r>
            <a:r>
              <a:rPr b="0" i="0" lang="en" sz="1800" u="none" cap="none" strike="noStrike">
                <a:solidFill>
                  <a:srgbClr val="000000"/>
                </a:solidFill>
                <a:latin typeface="Calibri"/>
                <a:ea typeface="Calibri"/>
                <a:cs typeface="Calibri"/>
                <a:sym typeface="Calibri"/>
              </a:rPr>
              <a:t>or</a:t>
            </a:r>
            <a:r>
              <a:rPr b="1" i="0" lang="en" sz="1800" u="none" cap="none" strike="noStrike">
                <a:solidFill>
                  <a:srgbClr val="000000"/>
                </a:solidFill>
                <a:latin typeface="Calibri"/>
                <a:ea typeface="Calibri"/>
                <a:cs typeface="Calibri"/>
                <a:sym typeface="Calibri"/>
              </a:rPr>
              <a:t> context. </a:t>
            </a:r>
            <a:endParaRPr b="0" i="0" sz="1800" u="none" cap="none" strike="noStrike">
              <a:solidFill>
                <a:srgbClr val="000000"/>
              </a:solidFill>
              <a:latin typeface="Calibri"/>
              <a:ea typeface="Calibri"/>
              <a:cs typeface="Calibri"/>
              <a:sym typeface="Calibri"/>
            </a:endParaRPr>
          </a:p>
          <a:p>
            <a:pPr indent="-171450" lvl="0" marL="28575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a:p>
            <a:pPr indent="-285750" lvl="0" marL="285750" marR="0" rtl="0" algn="l">
              <a:lnSpc>
                <a:spcPct val="100000"/>
              </a:lnSpc>
              <a:spcBef>
                <a:spcPts val="0"/>
              </a:spcBef>
              <a:spcAft>
                <a:spcPts val="0"/>
              </a:spcAft>
              <a:buClr>
                <a:srgbClr val="000000"/>
              </a:buClr>
              <a:buSzPts val="1800"/>
              <a:buFont typeface="Arial"/>
              <a:buChar char="•"/>
            </a:pPr>
            <a:r>
              <a:rPr b="0" i="0" lang="en" sz="1800" u="none" cap="none" strike="noStrike">
                <a:solidFill>
                  <a:schemeClr val="dk1"/>
                </a:solidFill>
                <a:latin typeface="Calibri"/>
                <a:ea typeface="Calibri"/>
                <a:cs typeface="Calibri"/>
                <a:sym typeface="Calibri"/>
              </a:rPr>
              <a:t>When determining which contextual factors will or did influence implementation, keep in mind that: </a:t>
            </a:r>
            <a:endParaRPr b="0" i="0" sz="1800" u="none" cap="none" strike="noStrike">
              <a:solidFill>
                <a:schemeClr val="dk1"/>
              </a:solidFill>
              <a:latin typeface="Calibri"/>
              <a:ea typeface="Calibri"/>
              <a:cs typeface="Calibri"/>
              <a:sym typeface="Calibri"/>
            </a:endParaRPr>
          </a:p>
          <a:p>
            <a:pPr indent="-342900" lvl="0" marL="1386047" marR="0" rtl="0" algn="l">
              <a:lnSpc>
                <a:spcPct val="115000"/>
              </a:lnSpc>
              <a:spcBef>
                <a:spcPts val="400"/>
              </a:spcBef>
              <a:spcAft>
                <a:spcPts val="0"/>
              </a:spcAft>
              <a:buClr>
                <a:schemeClr val="dk1"/>
              </a:buClr>
              <a:buSzPts val="1611"/>
              <a:buFont typeface="Arial"/>
              <a:buAutoNum type="arabicPeriod"/>
            </a:pPr>
            <a:r>
              <a:rPr b="0" i="0" lang="en" sz="1800" u="none" cap="none" strike="noStrike">
                <a:solidFill>
                  <a:schemeClr val="dk1"/>
                </a:solidFill>
                <a:latin typeface="Calibri"/>
                <a:ea typeface="Calibri"/>
                <a:cs typeface="Calibri"/>
                <a:sym typeface="Calibri"/>
              </a:rPr>
              <a:t>Context is multilevel, </a:t>
            </a:r>
            <a:endParaRPr/>
          </a:p>
          <a:p>
            <a:pPr indent="-342900" lvl="0" marL="1386047" marR="0" rtl="0" algn="l">
              <a:lnSpc>
                <a:spcPct val="115000"/>
              </a:lnSpc>
              <a:spcBef>
                <a:spcPts val="400"/>
              </a:spcBef>
              <a:spcAft>
                <a:spcPts val="0"/>
              </a:spcAft>
              <a:buClr>
                <a:schemeClr val="dk1"/>
              </a:buClr>
              <a:buSzPts val="1611"/>
              <a:buFont typeface="Arial"/>
              <a:buAutoNum type="arabicPeriod"/>
            </a:pPr>
            <a:r>
              <a:rPr b="0" i="0" lang="en" sz="1800" u="none" cap="none" strike="noStrike">
                <a:solidFill>
                  <a:schemeClr val="dk1"/>
                </a:solidFill>
                <a:latin typeface="Calibri"/>
                <a:ea typeface="Calibri"/>
                <a:cs typeface="Calibri"/>
                <a:sym typeface="Calibri"/>
              </a:rPr>
              <a:t>Contextual factors can serve as barriers or facilitators to implementation,</a:t>
            </a:r>
            <a:endParaRPr/>
          </a:p>
          <a:p>
            <a:pPr indent="-342900" lvl="0" marL="1386047" marR="0" rtl="0" algn="l">
              <a:lnSpc>
                <a:spcPct val="115000"/>
              </a:lnSpc>
              <a:spcBef>
                <a:spcPts val="400"/>
              </a:spcBef>
              <a:spcAft>
                <a:spcPts val="0"/>
              </a:spcAft>
              <a:buClr>
                <a:schemeClr val="dk1"/>
              </a:buClr>
              <a:buSzPts val="1611"/>
              <a:buFont typeface="Arial"/>
              <a:buAutoNum type="arabicPeriod"/>
            </a:pPr>
            <a:r>
              <a:rPr b="0" i="0" lang="en" sz="1800" u="none" cap="none" strike="noStrike">
                <a:solidFill>
                  <a:schemeClr val="dk1"/>
                </a:solidFill>
                <a:latin typeface="Calibri"/>
                <a:ea typeface="Calibri"/>
                <a:cs typeface="Calibri"/>
                <a:sym typeface="Calibri"/>
              </a:rPr>
              <a:t>Context can change over time, and </a:t>
            </a:r>
            <a:endParaRPr/>
          </a:p>
          <a:p>
            <a:pPr indent="-342900" lvl="0" marL="1386047" marR="0" rtl="0" algn="l">
              <a:lnSpc>
                <a:spcPct val="115000"/>
              </a:lnSpc>
              <a:spcBef>
                <a:spcPts val="400"/>
              </a:spcBef>
              <a:spcAft>
                <a:spcPts val="0"/>
              </a:spcAft>
              <a:buClr>
                <a:schemeClr val="dk1"/>
              </a:buClr>
              <a:buSzPts val="1611"/>
              <a:buFont typeface="Arial"/>
              <a:buAutoNum type="arabicPeriod"/>
            </a:pPr>
            <a:r>
              <a:rPr b="0" i="0" lang="en" sz="1800" u="none" cap="none" strike="noStrike">
                <a:solidFill>
                  <a:schemeClr val="dk1"/>
                </a:solidFill>
                <a:latin typeface="Calibri"/>
                <a:ea typeface="Calibri"/>
                <a:cs typeface="Calibri"/>
                <a:sym typeface="Calibri"/>
              </a:rPr>
              <a:t>Some contextual factors are modifiable, others are not. </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965"/>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69" name="Shape 969"/>
        <p:cNvGrpSpPr/>
        <p:nvPr/>
      </p:nvGrpSpPr>
      <p:grpSpPr>
        <a:xfrm>
          <a:off x="0" y="0"/>
          <a:ext cx="0" cy="0"/>
          <a:chOff x="0" y="0"/>
          <a:chExt cx="0" cy="0"/>
        </a:xfrm>
      </p:grpSpPr>
      <p:sp>
        <p:nvSpPr>
          <p:cNvPr id="970" name="Google Shape;970;p126"/>
          <p:cNvSpPr txBox="1"/>
          <p:nvPr/>
        </p:nvSpPr>
        <p:spPr>
          <a:xfrm>
            <a:off x="159257" y="187985"/>
            <a:ext cx="4959008" cy="598574"/>
          </a:xfrm>
          <a:prstGeom prst="rect">
            <a:avLst/>
          </a:prstGeom>
          <a:noFill/>
          <a:ln>
            <a:noFill/>
          </a:ln>
        </p:spPr>
        <p:txBody>
          <a:bodyPr anchorCtr="0" anchor="ctr" bIns="34275" lIns="68575" spcFirstLastPara="1" rIns="68575" wrap="square" tIns="34275">
            <a:noAutofit/>
          </a:bodyPr>
          <a:lstStyle/>
          <a:p>
            <a:pPr indent="0" lvl="0" marL="0" marR="0" rtl="0" algn="ctr">
              <a:lnSpc>
                <a:spcPct val="90000"/>
              </a:lnSpc>
              <a:spcBef>
                <a:spcPts val="0"/>
              </a:spcBef>
              <a:spcAft>
                <a:spcPts val="0"/>
              </a:spcAft>
              <a:buNone/>
            </a:pPr>
            <a:r>
              <a:rPr b="0" i="0" lang="en" sz="2500" u="none" cap="none" strike="noStrike">
                <a:solidFill>
                  <a:schemeClr val="dk1"/>
                </a:solidFill>
                <a:latin typeface="Calibri"/>
                <a:ea typeface="Calibri"/>
                <a:cs typeface="Calibri"/>
                <a:sym typeface="Calibri"/>
              </a:rPr>
              <a:t>Determining Barriers and Facilitators </a:t>
            </a:r>
            <a:endParaRPr/>
          </a:p>
        </p:txBody>
      </p:sp>
      <p:sp>
        <p:nvSpPr>
          <p:cNvPr id="971" name="Google Shape;971;p126"/>
          <p:cNvSpPr txBox="1"/>
          <p:nvPr/>
        </p:nvSpPr>
        <p:spPr>
          <a:xfrm>
            <a:off x="159257" y="1077915"/>
            <a:ext cx="8623300" cy="3139962"/>
          </a:xfrm>
          <a:prstGeom prst="rect">
            <a:avLst/>
          </a:prstGeom>
          <a:noFill/>
          <a:ln>
            <a:noFill/>
          </a:ln>
        </p:spPr>
        <p:txBody>
          <a:bodyPr anchorCtr="0" anchor="t" bIns="45700" lIns="91425" spcFirstLastPara="1" rIns="91425" wrap="square" tIns="45700">
            <a:spAutoFit/>
          </a:bodyPr>
          <a:lstStyle/>
          <a:p>
            <a:pPr indent="-285750" lvl="0" marL="393700" marR="0" rtl="0" algn="l">
              <a:lnSpc>
                <a:spcPct val="110000"/>
              </a:lnSpc>
              <a:spcBef>
                <a:spcPts val="0"/>
              </a:spcBef>
              <a:spcAft>
                <a:spcPts val="0"/>
              </a:spcAft>
              <a:buClr>
                <a:schemeClr val="dk1"/>
              </a:buClr>
              <a:buSzPts val="1900"/>
              <a:buFont typeface="Arial"/>
              <a:buChar char="•"/>
            </a:pPr>
            <a:r>
              <a:rPr b="0" i="0" lang="en" sz="1800" u="none" cap="none" strike="noStrike">
                <a:solidFill>
                  <a:schemeClr val="dk1"/>
                </a:solidFill>
                <a:latin typeface="Calibri"/>
                <a:ea typeface="Calibri"/>
                <a:cs typeface="Calibri"/>
                <a:sym typeface="Calibri"/>
              </a:rPr>
              <a:t>There are systematic ways to identify and prioritize potential barriers and facilitators to implementation.</a:t>
            </a:r>
            <a:endParaRPr/>
          </a:p>
          <a:p>
            <a:pPr indent="-285750" lvl="0" marL="393700" marR="0" rtl="0" algn="l">
              <a:lnSpc>
                <a:spcPct val="110000"/>
              </a:lnSpc>
              <a:spcBef>
                <a:spcPts val="500"/>
              </a:spcBef>
              <a:spcAft>
                <a:spcPts val="0"/>
              </a:spcAft>
              <a:buClr>
                <a:schemeClr val="dk1"/>
              </a:buClr>
              <a:buSzPts val="1900"/>
              <a:buFont typeface="Arial"/>
              <a:buChar char="•"/>
            </a:pPr>
            <a:r>
              <a:rPr b="0" i="0" lang="en" sz="1800" u="none" cap="none" strike="noStrike">
                <a:solidFill>
                  <a:schemeClr val="dk1"/>
                </a:solidFill>
                <a:latin typeface="Calibri"/>
                <a:ea typeface="Calibri"/>
                <a:cs typeface="Calibri"/>
                <a:sym typeface="Calibri"/>
              </a:rPr>
              <a:t>Community and stakeholder engagement should be integrated with four main core processes:</a:t>
            </a:r>
            <a:endParaRPr/>
          </a:p>
          <a:p>
            <a:pPr indent="-342900" lvl="0" marL="450850" marR="0" rtl="0" algn="l">
              <a:lnSpc>
                <a:spcPct val="110000"/>
              </a:lnSpc>
              <a:spcBef>
                <a:spcPts val="500"/>
              </a:spcBef>
              <a:spcAft>
                <a:spcPts val="0"/>
              </a:spcAft>
              <a:buClr>
                <a:schemeClr val="dk1"/>
              </a:buClr>
              <a:buSzPts val="1900"/>
              <a:buFont typeface="Arial"/>
              <a:buAutoNum type="arabicPeriod"/>
            </a:pPr>
            <a:r>
              <a:rPr b="0" i="0" lang="en" sz="1800" u="none" cap="none" strike="noStrike">
                <a:solidFill>
                  <a:schemeClr val="dk1"/>
                </a:solidFill>
                <a:latin typeface="Calibri"/>
                <a:ea typeface="Calibri"/>
                <a:cs typeface="Calibri"/>
                <a:sym typeface="Calibri"/>
              </a:rPr>
              <a:t>Brainstorm potential barriers and facilitators  (based on experience, past needs assessments, and published literature)</a:t>
            </a:r>
            <a:endParaRPr/>
          </a:p>
          <a:p>
            <a:pPr indent="-342900" lvl="0" marL="450850" marR="0" rtl="0" algn="l">
              <a:lnSpc>
                <a:spcPct val="110000"/>
              </a:lnSpc>
              <a:spcBef>
                <a:spcPts val="500"/>
              </a:spcBef>
              <a:spcAft>
                <a:spcPts val="0"/>
              </a:spcAft>
              <a:buClr>
                <a:schemeClr val="dk1"/>
              </a:buClr>
              <a:buSzPts val="1900"/>
              <a:buFont typeface="Arial"/>
              <a:buAutoNum type="arabicPeriod"/>
            </a:pPr>
            <a:r>
              <a:rPr b="0" i="0" lang="en" sz="1800" u="none" cap="none" strike="noStrike">
                <a:solidFill>
                  <a:schemeClr val="dk1"/>
                </a:solidFill>
                <a:latin typeface="Calibri"/>
                <a:ea typeface="Calibri"/>
                <a:cs typeface="Calibri"/>
                <a:sym typeface="Calibri"/>
              </a:rPr>
              <a:t>Use theories, models, and frameworks to identify potential barriers and facilitators</a:t>
            </a:r>
            <a:endParaRPr/>
          </a:p>
          <a:p>
            <a:pPr indent="-342900" lvl="0" marL="450850" marR="0" rtl="0" algn="l">
              <a:lnSpc>
                <a:spcPct val="110000"/>
              </a:lnSpc>
              <a:spcBef>
                <a:spcPts val="500"/>
              </a:spcBef>
              <a:spcAft>
                <a:spcPts val="0"/>
              </a:spcAft>
              <a:buClr>
                <a:schemeClr val="dk1"/>
              </a:buClr>
              <a:buSzPts val="1900"/>
              <a:buFont typeface="Arial"/>
              <a:buAutoNum type="arabicPeriod"/>
            </a:pPr>
            <a:r>
              <a:rPr b="0" i="0" lang="en" sz="1800" u="none" cap="none" strike="noStrike">
                <a:solidFill>
                  <a:schemeClr val="dk1"/>
                </a:solidFill>
                <a:latin typeface="Calibri"/>
                <a:ea typeface="Calibri"/>
                <a:cs typeface="Calibri"/>
                <a:sym typeface="Calibri"/>
              </a:rPr>
              <a:t>Collect new data (qualitative and quantitative) to assess barriers and facilitators</a:t>
            </a:r>
            <a:endParaRPr/>
          </a:p>
          <a:p>
            <a:pPr indent="-342900" lvl="0" marL="450850" marR="0" rtl="0" algn="l">
              <a:lnSpc>
                <a:spcPct val="110000"/>
              </a:lnSpc>
              <a:spcBef>
                <a:spcPts val="500"/>
              </a:spcBef>
              <a:spcAft>
                <a:spcPts val="0"/>
              </a:spcAft>
              <a:buClr>
                <a:schemeClr val="dk1"/>
              </a:buClr>
              <a:buSzPts val="1900"/>
              <a:buFont typeface="Arial"/>
              <a:buAutoNum type="arabicPeriod"/>
            </a:pPr>
            <a:r>
              <a:rPr b="0" i="0" lang="en" sz="1800" u="none" cap="none" strike="noStrike">
                <a:solidFill>
                  <a:schemeClr val="dk1"/>
                </a:solidFill>
                <a:latin typeface="Calibri"/>
                <a:ea typeface="Calibri"/>
                <a:cs typeface="Calibri"/>
                <a:sym typeface="Calibri"/>
              </a:rPr>
              <a:t>Prioritize the most important and changeable factors</a:t>
            </a:r>
            <a:endParaRPr/>
          </a:p>
        </p:txBody>
      </p:sp>
      <p:pic>
        <p:nvPicPr>
          <p:cNvPr descr="A close-up of a logo&#10;&#10;Description automatically generated" id="972" name="Google Shape;972;p126"/>
          <p:cNvPicPr preferRelativeResize="0"/>
          <p:nvPr/>
        </p:nvPicPr>
        <p:blipFill rotWithShape="1">
          <a:blip r:embed="rId3">
            <a:alphaModFix/>
          </a:blip>
          <a:srcRect b="0" l="0" r="0" t="0"/>
          <a:stretch/>
        </p:blipFill>
        <p:spPr>
          <a:xfrm>
            <a:off x="6450712" y="169956"/>
            <a:ext cx="2597662" cy="718805"/>
          </a:xfrm>
          <a:prstGeom prst="rect">
            <a:avLst/>
          </a:prstGeom>
          <a:noFill/>
          <a:ln>
            <a:noFill/>
          </a:ln>
        </p:spPr>
      </p:pic>
      <p:sp>
        <p:nvSpPr>
          <p:cNvPr id="973" name="Google Shape;973;p126"/>
          <p:cNvSpPr txBox="1"/>
          <p:nvPr/>
        </p:nvSpPr>
        <p:spPr>
          <a:xfrm>
            <a:off x="92764" y="4824791"/>
            <a:ext cx="7264047" cy="276999"/>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en" sz="600" u="none" cap="none" strike="noStrike">
                <a:solidFill>
                  <a:srgbClr val="000000"/>
                </a:solidFill>
                <a:latin typeface="Arial"/>
                <a:ea typeface="Arial"/>
                <a:cs typeface="Arial"/>
                <a:sym typeface="Arial"/>
              </a:rPr>
              <a:t>Fernandez, M. E., Damschroder, L., &amp; Balasubramanian, B. (n.d.). </a:t>
            </a:r>
            <a:r>
              <a:rPr b="0" i="1" lang="en" sz="600" u="none" cap="none" strike="noStrike">
                <a:solidFill>
                  <a:srgbClr val="000000"/>
                </a:solidFill>
                <a:latin typeface="Arial"/>
                <a:ea typeface="Arial"/>
                <a:cs typeface="Arial"/>
                <a:sym typeface="Arial"/>
              </a:rPr>
              <a:t>Chapter 5: Understanding barriers and facilitators for implementation across settings</a:t>
            </a:r>
            <a:r>
              <a:rPr b="0" i="0" lang="en" sz="600" u="none" cap="none" strike="noStrike">
                <a:solidFill>
                  <a:srgbClr val="000000"/>
                </a:solidFill>
                <a:latin typeface="Arial"/>
                <a:ea typeface="Arial"/>
                <a:cs typeface="Arial"/>
                <a:sym typeface="Arial"/>
              </a:rPr>
              <a:t> [PowerPoint slides]. In B. J. Weiner, C. C. Lewis, &amp; K. Sherr (Eds.), </a:t>
            </a:r>
            <a:r>
              <a:rPr b="0" i="1" lang="en" sz="600" u="none" cap="none" strike="noStrike">
                <a:solidFill>
                  <a:srgbClr val="000000"/>
                </a:solidFill>
                <a:latin typeface="Arial"/>
                <a:ea typeface="Arial"/>
                <a:cs typeface="Arial"/>
                <a:sym typeface="Arial"/>
              </a:rPr>
              <a:t>Practical implementation science: Moving evidence into action</a:t>
            </a:r>
            <a:r>
              <a:rPr b="0" i="0" lang="en" sz="600" u="none" cap="none" strike="noStrike">
                <a:solidFill>
                  <a:srgbClr val="000000"/>
                </a:solidFill>
                <a:latin typeface="Arial"/>
                <a:ea typeface="Arial"/>
                <a:cs typeface="Arial"/>
                <a:sym typeface="Arial"/>
              </a:rPr>
              <a:t>.</a:t>
            </a:r>
            <a:endParaRPr/>
          </a:p>
        </p:txBody>
      </p:sp>
    </p:spTree>
  </p:cSld>
  <p:clrMapOvr>
    <a:masterClrMapping/>
  </p:clrMapOvr>
</p:sld>
</file>

<file path=ppt/slides/slide5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77" name="Shape 977"/>
        <p:cNvGrpSpPr/>
        <p:nvPr/>
      </p:nvGrpSpPr>
      <p:grpSpPr>
        <a:xfrm>
          <a:off x="0" y="0"/>
          <a:ext cx="0" cy="0"/>
          <a:chOff x="0" y="0"/>
          <a:chExt cx="0" cy="0"/>
        </a:xfrm>
      </p:grpSpPr>
      <p:pic>
        <p:nvPicPr>
          <p:cNvPr descr="A close-up of a logo&#10;&#10;Description automatically generated" id="978" name="Google Shape;978;p127"/>
          <p:cNvPicPr preferRelativeResize="0"/>
          <p:nvPr/>
        </p:nvPicPr>
        <p:blipFill rotWithShape="1">
          <a:blip r:embed="rId3">
            <a:alphaModFix/>
          </a:blip>
          <a:srcRect b="0" l="0" r="0" t="0"/>
          <a:stretch/>
        </p:blipFill>
        <p:spPr>
          <a:xfrm>
            <a:off x="6450712" y="169956"/>
            <a:ext cx="2597662" cy="718805"/>
          </a:xfrm>
          <a:prstGeom prst="rect">
            <a:avLst/>
          </a:prstGeom>
          <a:noFill/>
          <a:ln>
            <a:noFill/>
          </a:ln>
        </p:spPr>
      </p:pic>
      <p:sp>
        <p:nvSpPr>
          <p:cNvPr id="979" name="Google Shape;979;p127"/>
          <p:cNvSpPr txBox="1"/>
          <p:nvPr/>
        </p:nvSpPr>
        <p:spPr>
          <a:xfrm>
            <a:off x="159257" y="187985"/>
            <a:ext cx="4742943" cy="598574"/>
          </a:xfrm>
          <a:prstGeom prst="rect">
            <a:avLst/>
          </a:prstGeom>
          <a:noFill/>
          <a:ln>
            <a:noFill/>
          </a:ln>
        </p:spPr>
        <p:txBody>
          <a:bodyPr anchorCtr="0" anchor="ctr" bIns="34275" lIns="68575" spcFirstLastPara="1" rIns="68575" wrap="square" tIns="34275">
            <a:noAutofit/>
          </a:bodyPr>
          <a:lstStyle/>
          <a:p>
            <a:pPr indent="0" lvl="0" marL="0" marR="0" rtl="0" algn="ctr">
              <a:lnSpc>
                <a:spcPct val="90000"/>
              </a:lnSpc>
              <a:spcBef>
                <a:spcPts val="0"/>
              </a:spcBef>
              <a:spcAft>
                <a:spcPts val="0"/>
              </a:spcAft>
              <a:buNone/>
            </a:pPr>
            <a:r>
              <a:rPr b="0" i="0" lang="en" sz="2500" u="none" cap="none" strike="noStrike">
                <a:solidFill>
                  <a:schemeClr val="dk1"/>
                </a:solidFill>
                <a:latin typeface="Calibri"/>
                <a:ea typeface="Calibri"/>
                <a:cs typeface="Calibri"/>
                <a:sym typeface="Calibri"/>
              </a:rPr>
              <a:t>Prioritizing Barriers and Facilitators </a:t>
            </a:r>
            <a:endParaRPr/>
          </a:p>
        </p:txBody>
      </p:sp>
      <p:sp>
        <p:nvSpPr>
          <p:cNvPr id="980" name="Google Shape;980;p127"/>
          <p:cNvSpPr txBox="1"/>
          <p:nvPr/>
        </p:nvSpPr>
        <p:spPr>
          <a:xfrm>
            <a:off x="159257" y="1077915"/>
            <a:ext cx="8623300" cy="1029256"/>
          </a:xfrm>
          <a:prstGeom prst="rect">
            <a:avLst/>
          </a:prstGeom>
          <a:noFill/>
          <a:ln>
            <a:noFill/>
          </a:ln>
        </p:spPr>
        <p:txBody>
          <a:bodyPr anchorCtr="0" anchor="t" bIns="45700" lIns="91425" spcFirstLastPara="1" rIns="91425" wrap="square" tIns="45700">
            <a:spAutoFit/>
          </a:bodyPr>
          <a:lstStyle/>
          <a:p>
            <a:pPr indent="-355600" lvl="0" marL="457200" marR="0" rtl="0" algn="l">
              <a:lnSpc>
                <a:spcPct val="115000"/>
              </a:lnSpc>
              <a:spcBef>
                <a:spcPts val="0"/>
              </a:spcBef>
              <a:spcAft>
                <a:spcPts val="0"/>
              </a:spcAft>
              <a:buClr>
                <a:schemeClr val="dk1"/>
              </a:buClr>
              <a:buSzPts val="1530"/>
              <a:buFont typeface="Arial"/>
              <a:buChar char="●"/>
            </a:pPr>
            <a:r>
              <a:rPr b="0" i="0" lang="en" sz="1800" u="none" cap="none" strike="noStrike">
                <a:solidFill>
                  <a:schemeClr val="dk1"/>
                </a:solidFill>
                <a:latin typeface="Calibri"/>
                <a:ea typeface="Calibri"/>
                <a:cs typeface="Calibri"/>
                <a:sym typeface="Calibri"/>
              </a:rPr>
              <a:t>You can prioritize barriers and facilitators by rating each determinant in terms of importance or relevance (</a:t>
            </a:r>
            <a:r>
              <a:rPr b="0" i="1" lang="en" sz="1800" u="none" cap="none" strike="noStrike">
                <a:solidFill>
                  <a:schemeClr val="dk1"/>
                </a:solidFill>
                <a:latin typeface="Calibri"/>
                <a:ea typeface="Calibri"/>
                <a:cs typeface="Calibri"/>
                <a:sym typeface="Calibri"/>
              </a:rPr>
              <a:t>strength of association with the outcome</a:t>
            </a:r>
            <a:r>
              <a:rPr b="0" i="0" lang="en" sz="1800" u="none" cap="none" strike="noStrike">
                <a:solidFill>
                  <a:schemeClr val="dk1"/>
                </a:solidFill>
                <a:latin typeface="Calibri"/>
                <a:ea typeface="Calibri"/>
                <a:cs typeface="Calibri"/>
                <a:sym typeface="Calibri"/>
              </a:rPr>
              <a:t>) and changeability (</a:t>
            </a:r>
            <a:r>
              <a:rPr b="0" i="1" lang="en" sz="1800" u="none" cap="none" strike="noStrike">
                <a:solidFill>
                  <a:schemeClr val="dk1"/>
                </a:solidFill>
                <a:latin typeface="Calibri"/>
                <a:ea typeface="Calibri"/>
                <a:cs typeface="Calibri"/>
                <a:sym typeface="Calibri"/>
              </a:rPr>
              <a:t>how likely it is that the intervention will influence change in the determinant</a:t>
            </a:r>
            <a:r>
              <a:rPr b="0" i="0" lang="en" sz="1800" u="none" cap="none" strike="noStrike">
                <a:solidFill>
                  <a:schemeClr val="dk1"/>
                </a:solidFill>
                <a:latin typeface="Calibri"/>
                <a:ea typeface="Calibri"/>
                <a:cs typeface="Calibri"/>
                <a:sym typeface="Calibri"/>
              </a:rPr>
              <a:t>):</a:t>
            </a:r>
            <a:endParaRPr/>
          </a:p>
        </p:txBody>
      </p:sp>
      <p:pic>
        <p:nvPicPr>
          <p:cNvPr descr="A table with text on it&#10;&#10;Description automatically generated" id="981" name="Google Shape;981;p127"/>
          <p:cNvPicPr preferRelativeResize="0"/>
          <p:nvPr/>
        </p:nvPicPr>
        <p:blipFill rotWithShape="1">
          <a:blip r:embed="rId4">
            <a:alphaModFix/>
          </a:blip>
          <a:srcRect b="0" l="0" r="0" t="0"/>
          <a:stretch/>
        </p:blipFill>
        <p:spPr>
          <a:xfrm>
            <a:off x="685800" y="2296325"/>
            <a:ext cx="7772400" cy="2358441"/>
          </a:xfrm>
          <a:prstGeom prst="rect">
            <a:avLst/>
          </a:prstGeom>
          <a:noFill/>
          <a:ln>
            <a:noFill/>
          </a:ln>
        </p:spPr>
      </p:pic>
      <p:sp>
        <p:nvSpPr>
          <p:cNvPr id="982" name="Google Shape;982;p127"/>
          <p:cNvSpPr txBox="1"/>
          <p:nvPr/>
        </p:nvSpPr>
        <p:spPr>
          <a:xfrm>
            <a:off x="92764" y="4824791"/>
            <a:ext cx="7264047" cy="276999"/>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en" sz="600" u="none" cap="none" strike="noStrike">
                <a:solidFill>
                  <a:srgbClr val="000000"/>
                </a:solidFill>
                <a:latin typeface="Arial"/>
                <a:ea typeface="Arial"/>
                <a:cs typeface="Arial"/>
                <a:sym typeface="Arial"/>
              </a:rPr>
              <a:t>Fernandez, M. E., Damschroder, L., &amp; Balasubramanian, B. (n.d.). </a:t>
            </a:r>
            <a:r>
              <a:rPr b="0" i="1" lang="en" sz="600" u="none" cap="none" strike="noStrike">
                <a:solidFill>
                  <a:srgbClr val="000000"/>
                </a:solidFill>
                <a:latin typeface="Arial"/>
                <a:ea typeface="Arial"/>
                <a:cs typeface="Arial"/>
                <a:sym typeface="Arial"/>
              </a:rPr>
              <a:t>Chapter 5: Understanding barriers and facilitators for implementation across settings</a:t>
            </a:r>
            <a:r>
              <a:rPr b="0" i="0" lang="en" sz="600" u="none" cap="none" strike="noStrike">
                <a:solidFill>
                  <a:srgbClr val="000000"/>
                </a:solidFill>
                <a:latin typeface="Arial"/>
                <a:ea typeface="Arial"/>
                <a:cs typeface="Arial"/>
                <a:sym typeface="Arial"/>
              </a:rPr>
              <a:t> [PowerPoint slides]. In B. J. Weiner, C. C. Lewis, &amp; K. Sherr (Eds.), </a:t>
            </a:r>
            <a:r>
              <a:rPr b="0" i="1" lang="en" sz="600" u="none" cap="none" strike="noStrike">
                <a:solidFill>
                  <a:srgbClr val="000000"/>
                </a:solidFill>
                <a:latin typeface="Arial"/>
                <a:ea typeface="Arial"/>
                <a:cs typeface="Arial"/>
                <a:sym typeface="Arial"/>
              </a:rPr>
              <a:t>Practical implementation science: Moving evidence into action</a:t>
            </a:r>
            <a:r>
              <a:rPr b="0" i="0" lang="en" sz="600" u="none" cap="none" strike="noStrike">
                <a:solidFill>
                  <a:srgbClr val="000000"/>
                </a:solidFill>
                <a:latin typeface="Arial"/>
                <a:ea typeface="Arial"/>
                <a:cs typeface="Arial"/>
                <a:sym typeface="Arial"/>
              </a:rPr>
              <a:t>.</a:t>
            </a:r>
            <a:endParaRPr/>
          </a:p>
        </p:txBody>
      </p:sp>
    </p:spTree>
  </p:cSld>
  <p:clrMapOvr>
    <a:masterClrMapping/>
  </p:clrMapOvr>
</p:sld>
</file>

<file path=ppt/slides/slide5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86" name="Shape 986"/>
        <p:cNvGrpSpPr/>
        <p:nvPr/>
      </p:nvGrpSpPr>
      <p:grpSpPr>
        <a:xfrm>
          <a:off x="0" y="0"/>
          <a:ext cx="0" cy="0"/>
          <a:chOff x="0" y="0"/>
          <a:chExt cx="0" cy="0"/>
        </a:xfrm>
      </p:grpSpPr>
      <p:sp>
        <p:nvSpPr>
          <p:cNvPr id="987" name="Google Shape;987;p128"/>
          <p:cNvSpPr txBox="1"/>
          <p:nvPr/>
        </p:nvSpPr>
        <p:spPr>
          <a:xfrm>
            <a:off x="3925950" y="2317800"/>
            <a:ext cx="1292100" cy="507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2100">
                <a:solidFill>
                  <a:schemeClr val="dk1"/>
                </a:solidFill>
                <a:latin typeface="Calibri"/>
                <a:ea typeface="Calibri"/>
                <a:cs typeface="Calibri"/>
                <a:sym typeface="Calibri"/>
              </a:rPr>
              <a:t>Module 3</a:t>
            </a:r>
            <a:endParaRPr sz="2100">
              <a:solidFill>
                <a:schemeClr val="dk1"/>
              </a:solidFill>
              <a:latin typeface="Calibri"/>
              <a:ea typeface="Calibri"/>
              <a:cs typeface="Calibri"/>
              <a:sym typeface="Calibri"/>
            </a:endParaRPr>
          </a:p>
        </p:txBody>
      </p:sp>
    </p:spTree>
  </p:cSld>
  <p:clrMapOvr>
    <a:masterClrMapping/>
  </p:clrMapOvr>
</p:sld>
</file>

<file path=ppt/slides/slide5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91" name="Shape 991"/>
        <p:cNvGrpSpPr/>
        <p:nvPr/>
      </p:nvGrpSpPr>
      <p:grpSpPr>
        <a:xfrm>
          <a:off x="0" y="0"/>
          <a:ext cx="0" cy="0"/>
          <a:chOff x="0" y="0"/>
          <a:chExt cx="0" cy="0"/>
        </a:xfrm>
      </p:grpSpPr>
      <p:pic>
        <p:nvPicPr>
          <p:cNvPr descr="A close-up of a logo&#10;&#10;Description automatically generated" id="992" name="Google Shape;992;p129"/>
          <p:cNvPicPr preferRelativeResize="0"/>
          <p:nvPr/>
        </p:nvPicPr>
        <p:blipFill rotWithShape="1">
          <a:blip r:embed="rId3">
            <a:alphaModFix/>
          </a:blip>
          <a:srcRect b="0" l="0" r="0" t="0"/>
          <a:stretch/>
        </p:blipFill>
        <p:spPr>
          <a:xfrm>
            <a:off x="6450712" y="169956"/>
            <a:ext cx="2597661" cy="718805"/>
          </a:xfrm>
          <a:prstGeom prst="rect">
            <a:avLst/>
          </a:prstGeom>
          <a:noFill/>
          <a:ln>
            <a:noFill/>
          </a:ln>
        </p:spPr>
      </p:pic>
      <p:sp>
        <p:nvSpPr>
          <p:cNvPr id="993" name="Google Shape;993;p129"/>
          <p:cNvSpPr txBox="1"/>
          <p:nvPr/>
        </p:nvSpPr>
        <p:spPr>
          <a:xfrm>
            <a:off x="159250" y="187975"/>
            <a:ext cx="2341800" cy="598500"/>
          </a:xfrm>
          <a:prstGeom prst="rect">
            <a:avLst/>
          </a:prstGeom>
          <a:noFill/>
          <a:ln>
            <a:noFill/>
          </a:ln>
        </p:spPr>
        <p:txBody>
          <a:bodyPr anchorCtr="0" anchor="ctr" bIns="34275" lIns="68575" spcFirstLastPara="1" rIns="68575" wrap="square" tIns="34275">
            <a:noAutofit/>
          </a:bodyPr>
          <a:lstStyle/>
          <a:p>
            <a:pPr indent="0" lvl="0" marL="0" marR="0" rtl="0" algn="ctr">
              <a:lnSpc>
                <a:spcPct val="90000"/>
              </a:lnSpc>
              <a:spcBef>
                <a:spcPts val="0"/>
              </a:spcBef>
              <a:spcAft>
                <a:spcPts val="0"/>
              </a:spcAft>
              <a:buNone/>
            </a:pPr>
            <a:r>
              <a:rPr lang="en" sz="2500">
                <a:solidFill>
                  <a:schemeClr val="dk1"/>
                </a:solidFill>
                <a:latin typeface="Calibri"/>
                <a:ea typeface="Calibri"/>
                <a:cs typeface="Calibri"/>
                <a:sym typeface="Calibri"/>
              </a:rPr>
              <a:t>Module 3 Goals</a:t>
            </a:r>
            <a:endParaRPr/>
          </a:p>
        </p:txBody>
      </p:sp>
      <p:sp>
        <p:nvSpPr>
          <p:cNvPr id="994" name="Google Shape;994;p129"/>
          <p:cNvSpPr txBox="1"/>
          <p:nvPr/>
        </p:nvSpPr>
        <p:spPr>
          <a:xfrm>
            <a:off x="309125" y="1083400"/>
            <a:ext cx="8568600" cy="3232500"/>
          </a:xfrm>
          <a:prstGeom prst="rect">
            <a:avLst/>
          </a:prstGeom>
          <a:noFill/>
          <a:ln>
            <a:noFill/>
          </a:ln>
        </p:spPr>
        <p:txBody>
          <a:bodyPr anchorCtr="0" anchor="t" bIns="91425" lIns="91425" spcFirstLastPara="1" rIns="91425" wrap="square" tIns="91425">
            <a:spAutoFit/>
          </a:bodyPr>
          <a:lstStyle/>
          <a:p>
            <a:pPr indent="-368300" lvl="0" marL="457200" rtl="0" algn="l">
              <a:spcBef>
                <a:spcPts val="0"/>
              </a:spcBef>
              <a:spcAft>
                <a:spcPts val="0"/>
              </a:spcAft>
              <a:buClr>
                <a:schemeClr val="dk1"/>
              </a:buClr>
              <a:buSzPts val="2200"/>
              <a:buFont typeface="Calibri"/>
              <a:buChar char="●"/>
            </a:pPr>
            <a:r>
              <a:rPr lang="en" sz="2200">
                <a:solidFill>
                  <a:schemeClr val="dk1"/>
                </a:solidFill>
                <a:latin typeface="Calibri"/>
                <a:ea typeface="Calibri"/>
                <a:cs typeface="Calibri"/>
                <a:sym typeface="Calibri"/>
              </a:rPr>
              <a:t>Apply the Implementation Research Logic Model to organize barriers, facilitators, and strategies for evidence-based interventions in HIV clinics.</a:t>
            </a:r>
            <a:br>
              <a:rPr lang="en" sz="2200">
                <a:solidFill>
                  <a:schemeClr val="dk1"/>
                </a:solidFill>
                <a:latin typeface="Calibri"/>
                <a:ea typeface="Calibri"/>
                <a:cs typeface="Calibri"/>
                <a:sym typeface="Calibri"/>
              </a:rPr>
            </a:br>
            <a:endParaRPr sz="2200">
              <a:solidFill>
                <a:schemeClr val="dk1"/>
              </a:solidFill>
              <a:latin typeface="Calibri"/>
              <a:ea typeface="Calibri"/>
              <a:cs typeface="Calibri"/>
              <a:sym typeface="Calibri"/>
            </a:endParaRPr>
          </a:p>
          <a:p>
            <a:pPr indent="-368300" lvl="0" marL="457200" rtl="0" algn="l">
              <a:spcBef>
                <a:spcPts val="0"/>
              </a:spcBef>
              <a:spcAft>
                <a:spcPts val="0"/>
              </a:spcAft>
              <a:buClr>
                <a:schemeClr val="dk1"/>
              </a:buClr>
              <a:buSzPts val="2200"/>
              <a:buFont typeface="Calibri"/>
              <a:buChar char="●"/>
            </a:pPr>
            <a:r>
              <a:rPr lang="en" sz="2200">
                <a:solidFill>
                  <a:schemeClr val="dk1"/>
                </a:solidFill>
                <a:latin typeface="Calibri"/>
                <a:ea typeface="Calibri"/>
                <a:cs typeface="Calibri"/>
                <a:sym typeface="Calibri"/>
              </a:rPr>
              <a:t>Develop an implementation plan that specifies goals, strategies, stakeholders, responsibilities, and timelines for action.</a:t>
            </a:r>
            <a:br>
              <a:rPr lang="en" sz="2200">
                <a:solidFill>
                  <a:schemeClr val="dk1"/>
                </a:solidFill>
                <a:latin typeface="Calibri"/>
                <a:ea typeface="Calibri"/>
                <a:cs typeface="Calibri"/>
                <a:sym typeface="Calibri"/>
              </a:rPr>
            </a:br>
            <a:endParaRPr sz="2200">
              <a:solidFill>
                <a:schemeClr val="dk1"/>
              </a:solidFill>
              <a:latin typeface="Calibri"/>
              <a:ea typeface="Calibri"/>
              <a:cs typeface="Calibri"/>
              <a:sym typeface="Calibri"/>
            </a:endParaRPr>
          </a:p>
          <a:p>
            <a:pPr indent="-368300" lvl="0" marL="457200" rtl="0" algn="l">
              <a:spcBef>
                <a:spcPts val="0"/>
              </a:spcBef>
              <a:spcAft>
                <a:spcPts val="0"/>
              </a:spcAft>
              <a:buClr>
                <a:schemeClr val="dk1"/>
              </a:buClr>
              <a:buSzPts val="2200"/>
              <a:buFont typeface="Calibri"/>
              <a:buChar char="●"/>
            </a:pPr>
            <a:r>
              <a:rPr lang="en" sz="2200">
                <a:solidFill>
                  <a:schemeClr val="dk1"/>
                </a:solidFill>
                <a:latin typeface="Calibri"/>
                <a:ea typeface="Calibri"/>
                <a:cs typeface="Calibri"/>
                <a:sym typeface="Calibri"/>
              </a:rPr>
              <a:t>Strengthen skills in stakeholder engagement, communication, and dissemination to support implementation and sustainability.</a:t>
            </a:r>
            <a:endParaRPr sz="2200">
              <a:solidFill>
                <a:schemeClr val="dk1"/>
              </a:solidFill>
              <a:latin typeface="Calibri"/>
              <a:ea typeface="Calibri"/>
              <a:cs typeface="Calibri"/>
              <a:sym typeface="Calibri"/>
            </a:endParaRPr>
          </a:p>
        </p:txBody>
      </p:sp>
    </p:spTree>
  </p:cSld>
  <p:clrMapOvr>
    <a:masterClrMapping/>
  </p:clrMapOvr>
</p:sld>
</file>

<file path=ppt/slides/slide5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98" name="Shape 998"/>
        <p:cNvGrpSpPr/>
        <p:nvPr/>
      </p:nvGrpSpPr>
      <p:grpSpPr>
        <a:xfrm>
          <a:off x="0" y="0"/>
          <a:ext cx="0" cy="0"/>
          <a:chOff x="0" y="0"/>
          <a:chExt cx="0" cy="0"/>
        </a:xfrm>
      </p:grpSpPr>
      <p:pic>
        <p:nvPicPr>
          <p:cNvPr descr="A close-up of a logo&#10;&#10;Description automatically generated" id="999" name="Google Shape;999;p130"/>
          <p:cNvPicPr preferRelativeResize="0"/>
          <p:nvPr/>
        </p:nvPicPr>
        <p:blipFill rotWithShape="1">
          <a:blip r:embed="rId3">
            <a:alphaModFix/>
          </a:blip>
          <a:srcRect b="0" l="0" r="0" t="0"/>
          <a:stretch/>
        </p:blipFill>
        <p:spPr>
          <a:xfrm>
            <a:off x="6450712" y="169956"/>
            <a:ext cx="2597661" cy="718805"/>
          </a:xfrm>
          <a:prstGeom prst="rect">
            <a:avLst/>
          </a:prstGeom>
          <a:noFill/>
          <a:ln>
            <a:noFill/>
          </a:ln>
        </p:spPr>
      </p:pic>
      <p:sp>
        <p:nvSpPr>
          <p:cNvPr id="1000" name="Google Shape;1000;p130"/>
          <p:cNvSpPr txBox="1"/>
          <p:nvPr/>
        </p:nvSpPr>
        <p:spPr>
          <a:xfrm>
            <a:off x="159250" y="187975"/>
            <a:ext cx="3494700" cy="598500"/>
          </a:xfrm>
          <a:prstGeom prst="rect">
            <a:avLst/>
          </a:prstGeom>
          <a:noFill/>
          <a:ln>
            <a:noFill/>
          </a:ln>
        </p:spPr>
        <p:txBody>
          <a:bodyPr anchorCtr="0" anchor="ctr" bIns="34275" lIns="68575" spcFirstLastPara="1" rIns="68575" wrap="square" tIns="34275">
            <a:noAutofit/>
          </a:bodyPr>
          <a:lstStyle/>
          <a:p>
            <a:pPr indent="0" lvl="0" marL="0" marR="0" rtl="0" algn="ctr">
              <a:lnSpc>
                <a:spcPct val="90000"/>
              </a:lnSpc>
              <a:spcBef>
                <a:spcPts val="0"/>
              </a:spcBef>
              <a:spcAft>
                <a:spcPts val="0"/>
              </a:spcAft>
              <a:buNone/>
            </a:pPr>
            <a:r>
              <a:rPr lang="en" sz="2500">
                <a:solidFill>
                  <a:schemeClr val="dk1"/>
                </a:solidFill>
                <a:latin typeface="Calibri"/>
                <a:ea typeface="Calibri"/>
                <a:cs typeface="Calibri"/>
                <a:sym typeface="Calibri"/>
              </a:rPr>
              <a:t>Training 2 Activity Review </a:t>
            </a:r>
            <a:endParaRPr/>
          </a:p>
        </p:txBody>
      </p:sp>
    </p:spTree>
  </p:cSld>
  <p:clrMapOvr>
    <a:masterClrMapping/>
  </p:clrMapOvr>
</p:sld>
</file>

<file path=ppt/slides/slide5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04" name="Shape 1004"/>
        <p:cNvGrpSpPr/>
        <p:nvPr/>
      </p:nvGrpSpPr>
      <p:grpSpPr>
        <a:xfrm>
          <a:off x="0" y="0"/>
          <a:ext cx="0" cy="0"/>
          <a:chOff x="0" y="0"/>
          <a:chExt cx="0" cy="0"/>
        </a:xfrm>
      </p:grpSpPr>
      <p:sp>
        <p:nvSpPr>
          <p:cNvPr id="1005" name="Google Shape;1005;p131"/>
          <p:cNvSpPr txBox="1"/>
          <p:nvPr/>
        </p:nvSpPr>
        <p:spPr>
          <a:xfrm>
            <a:off x="607800" y="2074650"/>
            <a:ext cx="7928400" cy="994200"/>
          </a:xfrm>
          <a:prstGeom prst="rect">
            <a:avLst/>
          </a:prstGeom>
          <a:noFill/>
          <a:ln>
            <a:noFill/>
          </a:ln>
        </p:spPr>
        <p:txBody>
          <a:bodyPr anchorCtr="0" anchor="ctr" bIns="34275" lIns="68575" spcFirstLastPara="1" rIns="68575" wrap="square" tIns="34275">
            <a:noAutofit/>
          </a:bodyPr>
          <a:lstStyle/>
          <a:p>
            <a:pPr indent="0" lvl="0" marL="0" marR="0" rtl="0" algn="ctr">
              <a:lnSpc>
                <a:spcPct val="90000"/>
              </a:lnSpc>
              <a:spcBef>
                <a:spcPts val="0"/>
              </a:spcBef>
              <a:spcAft>
                <a:spcPts val="0"/>
              </a:spcAft>
              <a:buNone/>
            </a:pPr>
            <a:r>
              <a:rPr lang="en" sz="3000">
                <a:latin typeface="Calibri"/>
                <a:ea typeface="Calibri"/>
                <a:cs typeface="Calibri"/>
                <a:sym typeface="Calibri"/>
              </a:rPr>
              <a:t>Module 3: </a:t>
            </a:r>
            <a:r>
              <a:rPr lang="en" sz="3000">
                <a:solidFill>
                  <a:schemeClr val="dk1"/>
                </a:solidFill>
                <a:latin typeface="Calibri"/>
                <a:ea typeface="Calibri"/>
                <a:cs typeface="Calibri"/>
                <a:sym typeface="Calibri"/>
              </a:rPr>
              <a:t>Developing an Implementation Plan</a:t>
            </a:r>
            <a:endParaRPr sz="3000">
              <a:latin typeface="Calibri"/>
              <a:ea typeface="Calibri"/>
              <a:cs typeface="Calibri"/>
              <a:sym typeface="Calibri"/>
            </a:endParaRPr>
          </a:p>
        </p:txBody>
      </p:sp>
      <p:pic>
        <p:nvPicPr>
          <p:cNvPr descr="A close-up of a logo&#10;&#10;Description automatically generated" id="1006" name="Google Shape;1006;p131"/>
          <p:cNvPicPr preferRelativeResize="0"/>
          <p:nvPr/>
        </p:nvPicPr>
        <p:blipFill rotWithShape="1">
          <a:blip r:embed="rId3">
            <a:alphaModFix/>
          </a:blip>
          <a:srcRect b="0" l="0" r="0" t="0"/>
          <a:stretch/>
        </p:blipFill>
        <p:spPr>
          <a:xfrm>
            <a:off x="6450712" y="169956"/>
            <a:ext cx="2597661" cy="718805"/>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4" name="Shape 384"/>
        <p:cNvGrpSpPr/>
        <p:nvPr/>
      </p:nvGrpSpPr>
      <p:grpSpPr>
        <a:xfrm>
          <a:off x="0" y="0"/>
          <a:ext cx="0" cy="0"/>
          <a:chOff x="0" y="0"/>
          <a:chExt cx="0" cy="0"/>
        </a:xfrm>
      </p:grpSpPr>
      <p:sp>
        <p:nvSpPr>
          <p:cNvPr id="385" name="Google Shape;385;p78"/>
          <p:cNvSpPr txBox="1"/>
          <p:nvPr/>
        </p:nvSpPr>
        <p:spPr>
          <a:xfrm>
            <a:off x="215153" y="883863"/>
            <a:ext cx="8713800" cy="3070800"/>
          </a:xfrm>
          <a:prstGeom prst="rect">
            <a:avLst/>
          </a:prstGeom>
          <a:noFill/>
          <a:ln>
            <a:noFill/>
          </a:ln>
        </p:spPr>
        <p:txBody>
          <a:bodyPr anchorCtr="0" anchor="t" bIns="34275" lIns="68575" spcFirstLastPara="1" rIns="68575" wrap="square" tIns="34275">
            <a:spAutoFit/>
          </a:bodyPr>
          <a:lstStyle/>
          <a:p>
            <a:pPr indent="0" lvl="0" marL="0" marR="0" rtl="0" algn="ctr">
              <a:lnSpc>
                <a:spcPct val="100000"/>
              </a:lnSpc>
              <a:spcBef>
                <a:spcPts val="0"/>
              </a:spcBef>
              <a:spcAft>
                <a:spcPts val="0"/>
              </a:spcAft>
              <a:buNone/>
            </a:pPr>
            <a:r>
              <a:rPr b="0" i="0" lang="en" sz="3000" u="none" cap="none" strike="noStrike">
                <a:solidFill>
                  <a:srgbClr val="000000"/>
                </a:solidFill>
                <a:latin typeface="Calibri"/>
                <a:ea typeface="Calibri"/>
                <a:cs typeface="Calibri"/>
                <a:sym typeface="Calibri"/>
              </a:rPr>
              <a:t>Introduction to Dissemination &amp; Implementation Science for Cancer Prevention</a:t>
            </a:r>
            <a:endParaRPr sz="1100"/>
          </a:p>
          <a:p>
            <a:pPr indent="0" lvl="0" marL="0" marR="0" rtl="0" algn="ctr">
              <a:lnSpc>
                <a:spcPct val="100000"/>
              </a:lnSpc>
              <a:spcBef>
                <a:spcPts val="0"/>
              </a:spcBef>
              <a:spcAft>
                <a:spcPts val="0"/>
              </a:spcAft>
              <a:buNone/>
            </a:pPr>
            <a:r>
              <a:t/>
            </a:r>
            <a:endParaRPr b="0" i="0" sz="30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None/>
            </a:pPr>
            <a:r>
              <a:t/>
            </a:r>
            <a:endParaRPr b="0" i="0" sz="30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None/>
            </a:pPr>
            <a:r>
              <a:t/>
            </a:r>
            <a:endParaRPr b="0" i="0" sz="30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None/>
            </a:pPr>
            <a:r>
              <a:t/>
            </a:r>
            <a:endParaRPr b="0" i="0" sz="30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None/>
            </a:pPr>
            <a:r>
              <a:t/>
            </a:r>
            <a:endParaRPr b="0" i="0" sz="1500" u="none" cap="none" strike="noStrike">
              <a:solidFill>
                <a:srgbClr val="000000"/>
              </a:solidFill>
              <a:latin typeface="Arial"/>
              <a:ea typeface="Arial"/>
              <a:cs typeface="Arial"/>
              <a:sym typeface="Arial"/>
            </a:endParaRPr>
          </a:p>
        </p:txBody>
      </p:sp>
      <p:pic>
        <p:nvPicPr>
          <p:cNvPr id="386" name="Google Shape;386;p78"/>
          <p:cNvPicPr preferRelativeResize="0"/>
          <p:nvPr/>
        </p:nvPicPr>
        <p:blipFill rotWithShape="1">
          <a:blip r:embed="rId3">
            <a:alphaModFix/>
          </a:blip>
          <a:srcRect b="0" l="0" r="0" t="0"/>
          <a:stretch/>
        </p:blipFill>
        <p:spPr>
          <a:xfrm>
            <a:off x="687901" y="2463492"/>
            <a:ext cx="2767993" cy="1550076"/>
          </a:xfrm>
          <a:prstGeom prst="rect">
            <a:avLst/>
          </a:prstGeom>
          <a:noFill/>
          <a:ln>
            <a:noFill/>
          </a:ln>
        </p:spPr>
      </p:pic>
      <p:pic>
        <p:nvPicPr>
          <p:cNvPr descr="A group of people with different faces&#10;&#10;Description automatically generated" id="387" name="Google Shape;387;p78"/>
          <p:cNvPicPr preferRelativeResize="0"/>
          <p:nvPr/>
        </p:nvPicPr>
        <p:blipFill rotWithShape="1">
          <a:blip r:embed="rId4">
            <a:alphaModFix/>
          </a:blip>
          <a:srcRect b="0" l="0" r="0" t="0"/>
          <a:stretch/>
        </p:blipFill>
        <p:spPr>
          <a:xfrm>
            <a:off x="5616100" y="2418899"/>
            <a:ext cx="2927257" cy="1639264"/>
          </a:xfrm>
          <a:prstGeom prst="rect">
            <a:avLst/>
          </a:prstGeom>
          <a:noFill/>
          <a:ln>
            <a:noFill/>
          </a:ln>
        </p:spPr>
      </p:pic>
      <p:pic>
        <p:nvPicPr>
          <p:cNvPr id="388" name="Google Shape;388;p78"/>
          <p:cNvPicPr preferRelativeResize="0"/>
          <p:nvPr/>
        </p:nvPicPr>
        <p:blipFill rotWithShape="1">
          <a:blip r:embed="rId5">
            <a:alphaModFix/>
          </a:blip>
          <a:srcRect b="0" l="0" r="0" t="0"/>
          <a:stretch/>
        </p:blipFill>
        <p:spPr>
          <a:xfrm>
            <a:off x="3581256" y="2261863"/>
            <a:ext cx="1909482" cy="1953335"/>
          </a:xfrm>
          <a:prstGeom prst="rect">
            <a:avLst/>
          </a:prstGeom>
          <a:noFill/>
          <a:ln>
            <a:noFill/>
          </a:ln>
        </p:spPr>
      </p:pic>
    </p:spTree>
  </p:cSld>
  <p:clrMapOvr>
    <a:masterClrMapping/>
  </p:clrMapOvr>
</p:sld>
</file>

<file path=ppt/slides/slide6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10" name="Shape 1010"/>
        <p:cNvGrpSpPr/>
        <p:nvPr/>
      </p:nvGrpSpPr>
      <p:grpSpPr>
        <a:xfrm>
          <a:off x="0" y="0"/>
          <a:ext cx="0" cy="0"/>
          <a:chOff x="0" y="0"/>
          <a:chExt cx="0" cy="0"/>
        </a:xfrm>
      </p:grpSpPr>
      <p:pic>
        <p:nvPicPr>
          <p:cNvPr descr="A close-up of a logo&#10;&#10;Description automatically generated" id="1011" name="Google Shape;1011;p132"/>
          <p:cNvPicPr preferRelativeResize="0"/>
          <p:nvPr/>
        </p:nvPicPr>
        <p:blipFill rotWithShape="1">
          <a:blip r:embed="rId3">
            <a:alphaModFix/>
          </a:blip>
          <a:srcRect b="0" l="0" r="0" t="0"/>
          <a:stretch/>
        </p:blipFill>
        <p:spPr>
          <a:xfrm>
            <a:off x="6450712" y="169956"/>
            <a:ext cx="2597661" cy="718805"/>
          </a:xfrm>
          <a:prstGeom prst="rect">
            <a:avLst/>
          </a:prstGeom>
          <a:noFill/>
          <a:ln>
            <a:noFill/>
          </a:ln>
        </p:spPr>
      </p:pic>
      <p:sp>
        <p:nvSpPr>
          <p:cNvPr id="1012" name="Google Shape;1012;p132"/>
          <p:cNvSpPr txBox="1"/>
          <p:nvPr/>
        </p:nvSpPr>
        <p:spPr>
          <a:xfrm>
            <a:off x="159247" y="187975"/>
            <a:ext cx="5434500" cy="598500"/>
          </a:xfrm>
          <a:prstGeom prst="rect">
            <a:avLst/>
          </a:prstGeom>
          <a:noFill/>
          <a:ln>
            <a:noFill/>
          </a:ln>
        </p:spPr>
        <p:txBody>
          <a:bodyPr anchorCtr="0" anchor="ctr" bIns="34275" lIns="68575" spcFirstLastPara="1" rIns="68575" wrap="square" tIns="34275">
            <a:noAutofit/>
          </a:bodyPr>
          <a:lstStyle/>
          <a:p>
            <a:pPr indent="0" lvl="0" marL="0" marR="0" rtl="0" algn="ctr">
              <a:lnSpc>
                <a:spcPct val="90000"/>
              </a:lnSpc>
              <a:spcBef>
                <a:spcPts val="0"/>
              </a:spcBef>
              <a:spcAft>
                <a:spcPts val="0"/>
              </a:spcAft>
              <a:buNone/>
            </a:pPr>
            <a:r>
              <a:rPr lang="en" sz="2500">
                <a:solidFill>
                  <a:schemeClr val="dk1"/>
                </a:solidFill>
                <a:latin typeface="Calibri"/>
                <a:ea typeface="Calibri"/>
                <a:cs typeface="Calibri"/>
                <a:sym typeface="Calibri"/>
              </a:rPr>
              <a:t>Implementation Research Logic Model</a:t>
            </a:r>
            <a:endParaRPr/>
          </a:p>
        </p:txBody>
      </p:sp>
      <p:pic>
        <p:nvPicPr>
          <p:cNvPr id="1013" name="Google Shape;1013;p132"/>
          <p:cNvPicPr preferRelativeResize="0"/>
          <p:nvPr/>
        </p:nvPicPr>
        <p:blipFill>
          <a:blip r:embed="rId4">
            <a:alphaModFix/>
          </a:blip>
          <a:stretch>
            <a:fillRect/>
          </a:stretch>
        </p:blipFill>
        <p:spPr>
          <a:xfrm>
            <a:off x="1298675" y="1028450"/>
            <a:ext cx="7105451" cy="3627424"/>
          </a:xfrm>
          <a:prstGeom prst="rect">
            <a:avLst/>
          </a:prstGeom>
          <a:noFill/>
          <a:ln>
            <a:noFill/>
          </a:ln>
        </p:spPr>
      </p:pic>
      <p:pic>
        <p:nvPicPr>
          <p:cNvPr id="1014" name="Google Shape;1014;p132"/>
          <p:cNvPicPr preferRelativeResize="0"/>
          <p:nvPr/>
        </p:nvPicPr>
        <p:blipFill>
          <a:blip r:embed="rId5">
            <a:alphaModFix/>
          </a:blip>
          <a:stretch>
            <a:fillRect/>
          </a:stretch>
        </p:blipFill>
        <p:spPr>
          <a:xfrm>
            <a:off x="7204750" y="4655875"/>
            <a:ext cx="1843625" cy="487600"/>
          </a:xfrm>
          <a:prstGeom prst="rect">
            <a:avLst/>
          </a:prstGeom>
          <a:noFill/>
          <a:ln>
            <a:noFill/>
          </a:ln>
        </p:spPr>
      </p:pic>
      <p:pic>
        <p:nvPicPr>
          <p:cNvPr id="1015" name="Google Shape;1015;p132"/>
          <p:cNvPicPr preferRelativeResize="0"/>
          <p:nvPr/>
        </p:nvPicPr>
        <p:blipFill>
          <a:blip r:embed="rId6">
            <a:alphaModFix/>
          </a:blip>
          <a:stretch>
            <a:fillRect/>
          </a:stretch>
        </p:blipFill>
        <p:spPr>
          <a:xfrm>
            <a:off x="159250" y="1551525"/>
            <a:ext cx="934125" cy="1673200"/>
          </a:xfrm>
          <a:prstGeom prst="rect">
            <a:avLst/>
          </a:prstGeom>
          <a:noFill/>
          <a:ln>
            <a:noFill/>
          </a:ln>
        </p:spPr>
      </p:pic>
      <p:pic>
        <p:nvPicPr>
          <p:cNvPr id="1016" name="Google Shape;1016;p132"/>
          <p:cNvPicPr preferRelativeResize="0"/>
          <p:nvPr/>
        </p:nvPicPr>
        <p:blipFill>
          <a:blip r:embed="rId7">
            <a:alphaModFix/>
          </a:blip>
          <a:stretch>
            <a:fillRect/>
          </a:stretch>
        </p:blipFill>
        <p:spPr>
          <a:xfrm>
            <a:off x="1379425" y="1282700"/>
            <a:ext cx="2103225" cy="2919925"/>
          </a:xfrm>
          <a:prstGeom prst="rect">
            <a:avLst/>
          </a:prstGeom>
          <a:noFill/>
          <a:ln>
            <a:noFill/>
          </a:ln>
        </p:spPr>
      </p:pic>
    </p:spTree>
  </p:cSld>
  <p:clrMapOvr>
    <a:masterClrMapping/>
  </p:clrMapOvr>
</p:sld>
</file>

<file path=ppt/slides/slide6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20" name="Shape 1020"/>
        <p:cNvGrpSpPr/>
        <p:nvPr/>
      </p:nvGrpSpPr>
      <p:grpSpPr>
        <a:xfrm>
          <a:off x="0" y="0"/>
          <a:ext cx="0" cy="0"/>
          <a:chOff x="0" y="0"/>
          <a:chExt cx="0" cy="0"/>
        </a:xfrm>
      </p:grpSpPr>
      <p:pic>
        <p:nvPicPr>
          <p:cNvPr id="1021" name="Google Shape;1021;p133" title="Screen Shot 2025-06-18 at 1.18.02 PM.png"/>
          <p:cNvPicPr preferRelativeResize="0"/>
          <p:nvPr/>
        </p:nvPicPr>
        <p:blipFill>
          <a:blip r:embed="rId3">
            <a:alphaModFix/>
          </a:blip>
          <a:stretch>
            <a:fillRect/>
          </a:stretch>
        </p:blipFill>
        <p:spPr>
          <a:xfrm>
            <a:off x="1179387" y="76549"/>
            <a:ext cx="6785225" cy="4644525"/>
          </a:xfrm>
          <a:prstGeom prst="rect">
            <a:avLst/>
          </a:prstGeom>
          <a:noFill/>
          <a:ln>
            <a:noFill/>
          </a:ln>
        </p:spPr>
      </p:pic>
      <p:sp>
        <p:nvSpPr>
          <p:cNvPr id="1022" name="Google Shape;1022;p133"/>
          <p:cNvSpPr txBox="1"/>
          <p:nvPr/>
        </p:nvSpPr>
        <p:spPr>
          <a:xfrm>
            <a:off x="-20650" y="4866600"/>
            <a:ext cx="8566800" cy="276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600">
                <a:solidFill>
                  <a:srgbClr val="333333"/>
                </a:solidFill>
                <a:highlight>
                  <a:srgbClr val="FFFFFF"/>
                </a:highlight>
                <a:latin typeface="Calibri"/>
                <a:ea typeface="Calibri"/>
                <a:cs typeface="Calibri"/>
                <a:sym typeface="Calibri"/>
              </a:rPr>
              <a:t>Smith, J.D., Li, D.H. &amp; Rafferty, M.R. The Implementation Research Logic Model: a method for planning, executing, reporting, and synthesizing implementation projects. </a:t>
            </a:r>
            <a:r>
              <a:rPr i="1" lang="en" sz="600">
                <a:solidFill>
                  <a:srgbClr val="333333"/>
                </a:solidFill>
                <a:highlight>
                  <a:srgbClr val="FFFFFF"/>
                </a:highlight>
                <a:latin typeface="Calibri"/>
                <a:ea typeface="Calibri"/>
                <a:cs typeface="Calibri"/>
                <a:sym typeface="Calibri"/>
              </a:rPr>
              <a:t>Implementation Sci</a:t>
            </a:r>
            <a:r>
              <a:rPr lang="en" sz="600">
                <a:solidFill>
                  <a:srgbClr val="333333"/>
                </a:solidFill>
                <a:highlight>
                  <a:srgbClr val="FFFFFF"/>
                </a:highlight>
                <a:latin typeface="Calibri"/>
                <a:ea typeface="Calibri"/>
                <a:cs typeface="Calibri"/>
                <a:sym typeface="Calibri"/>
              </a:rPr>
              <a:t> 15, 84 (2020). https://doi.org/10.1186/s13012-020-01041-8</a:t>
            </a:r>
            <a:endParaRPr sz="800">
              <a:latin typeface="Calibri"/>
              <a:ea typeface="Calibri"/>
              <a:cs typeface="Calibri"/>
              <a:sym typeface="Calibri"/>
            </a:endParaRPr>
          </a:p>
        </p:txBody>
      </p:sp>
    </p:spTree>
  </p:cSld>
  <p:clrMapOvr>
    <a:masterClrMapping/>
  </p:clrMapOvr>
</p:sld>
</file>

<file path=ppt/slides/slide6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26" name="Shape 1026"/>
        <p:cNvGrpSpPr/>
        <p:nvPr/>
      </p:nvGrpSpPr>
      <p:grpSpPr>
        <a:xfrm>
          <a:off x="0" y="0"/>
          <a:ext cx="0" cy="0"/>
          <a:chOff x="0" y="0"/>
          <a:chExt cx="0" cy="0"/>
        </a:xfrm>
      </p:grpSpPr>
      <p:pic>
        <p:nvPicPr>
          <p:cNvPr id="1027" name="Google Shape;1027;p134" title="Screen Shot 2025-06-18 at 1.18.40 PM.png"/>
          <p:cNvPicPr preferRelativeResize="0"/>
          <p:nvPr/>
        </p:nvPicPr>
        <p:blipFill>
          <a:blip r:embed="rId3">
            <a:alphaModFix/>
          </a:blip>
          <a:stretch>
            <a:fillRect/>
          </a:stretch>
        </p:blipFill>
        <p:spPr>
          <a:xfrm>
            <a:off x="1126237" y="84875"/>
            <a:ext cx="6891526" cy="4717274"/>
          </a:xfrm>
          <a:prstGeom prst="rect">
            <a:avLst/>
          </a:prstGeom>
          <a:noFill/>
          <a:ln>
            <a:noFill/>
          </a:ln>
        </p:spPr>
      </p:pic>
      <p:sp>
        <p:nvSpPr>
          <p:cNvPr id="1028" name="Google Shape;1028;p134"/>
          <p:cNvSpPr txBox="1"/>
          <p:nvPr/>
        </p:nvSpPr>
        <p:spPr>
          <a:xfrm>
            <a:off x="-20650" y="4866600"/>
            <a:ext cx="8566800" cy="276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600">
                <a:solidFill>
                  <a:srgbClr val="333333"/>
                </a:solidFill>
                <a:highlight>
                  <a:srgbClr val="FFFFFF"/>
                </a:highlight>
                <a:latin typeface="Calibri"/>
                <a:ea typeface="Calibri"/>
                <a:cs typeface="Calibri"/>
                <a:sym typeface="Calibri"/>
              </a:rPr>
              <a:t>Smith, J.D., Li, D.H. &amp; Rafferty, M.R. The Implementation Research Logic Model: a method for planning, executing, reporting, and synthesizing implementation projects. </a:t>
            </a:r>
            <a:r>
              <a:rPr i="1" lang="en" sz="600">
                <a:solidFill>
                  <a:srgbClr val="333333"/>
                </a:solidFill>
                <a:highlight>
                  <a:srgbClr val="FFFFFF"/>
                </a:highlight>
                <a:latin typeface="Calibri"/>
                <a:ea typeface="Calibri"/>
                <a:cs typeface="Calibri"/>
                <a:sym typeface="Calibri"/>
              </a:rPr>
              <a:t>Implementation Sci</a:t>
            </a:r>
            <a:r>
              <a:rPr lang="en" sz="600">
                <a:solidFill>
                  <a:srgbClr val="333333"/>
                </a:solidFill>
                <a:highlight>
                  <a:srgbClr val="FFFFFF"/>
                </a:highlight>
                <a:latin typeface="Calibri"/>
                <a:ea typeface="Calibri"/>
                <a:cs typeface="Calibri"/>
                <a:sym typeface="Calibri"/>
              </a:rPr>
              <a:t> 15, 84 (2020). https://doi.org/10.1186/s13012-020-01041-8</a:t>
            </a:r>
            <a:endParaRPr sz="800">
              <a:latin typeface="Calibri"/>
              <a:ea typeface="Calibri"/>
              <a:cs typeface="Calibri"/>
              <a:sym typeface="Calibri"/>
            </a:endParaRPr>
          </a:p>
        </p:txBody>
      </p:sp>
    </p:spTree>
  </p:cSld>
  <p:clrMapOvr>
    <a:masterClrMapping/>
  </p:clrMapOvr>
</p:sld>
</file>

<file path=ppt/slides/slide6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32" name="Shape 1032"/>
        <p:cNvGrpSpPr/>
        <p:nvPr/>
      </p:nvGrpSpPr>
      <p:grpSpPr>
        <a:xfrm>
          <a:off x="0" y="0"/>
          <a:ext cx="0" cy="0"/>
          <a:chOff x="0" y="0"/>
          <a:chExt cx="0" cy="0"/>
        </a:xfrm>
      </p:grpSpPr>
      <p:sp>
        <p:nvSpPr>
          <p:cNvPr id="1033" name="Google Shape;1033;p135"/>
          <p:cNvSpPr txBox="1"/>
          <p:nvPr/>
        </p:nvSpPr>
        <p:spPr>
          <a:xfrm>
            <a:off x="607800" y="2074650"/>
            <a:ext cx="7928400" cy="994200"/>
          </a:xfrm>
          <a:prstGeom prst="rect">
            <a:avLst/>
          </a:prstGeom>
          <a:noFill/>
          <a:ln>
            <a:noFill/>
          </a:ln>
        </p:spPr>
        <p:txBody>
          <a:bodyPr anchorCtr="0" anchor="ctr" bIns="34275" lIns="68575" spcFirstLastPara="1" rIns="68575" wrap="square" tIns="34275">
            <a:noAutofit/>
          </a:bodyPr>
          <a:lstStyle/>
          <a:p>
            <a:pPr indent="0" lvl="0" marL="0" marR="0" rtl="0" algn="ctr">
              <a:lnSpc>
                <a:spcPct val="90000"/>
              </a:lnSpc>
              <a:spcBef>
                <a:spcPts val="0"/>
              </a:spcBef>
              <a:spcAft>
                <a:spcPts val="0"/>
              </a:spcAft>
              <a:buNone/>
            </a:pPr>
            <a:r>
              <a:rPr lang="en" sz="3000">
                <a:latin typeface="Calibri"/>
                <a:ea typeface="Calibri"/>
                <a:cs typeface="Calibri"/>
                <a:sym typeface="Calibri"/>
              </a:rPr>
              <a:t>Module 3: </a:t>
            </a:r>
            <a:r>
              <a:rPr lang="en" sz="3000">
                <a:solidFill>
                  <a:schemeClr val="dk1"/>
                </a:solidFill>
                <a:latin typeface="Calibri"/>
                <a:ea typeface="Calibri"/>
                <a:cs typeface="Calibri"/>
                <a:sym typeface="Calibri"/>
              </a:rPr>
              <a:t>Developing an Implementation Plan</a:t>
            </a:r>
            <a:endParaRPr sz="3000">
              <a:latin typeface="Calibri"/>
              <a:ea typeface="Calibri"/>
              <a:cs typeface="Calibri"/>
              <a:sym typeface="Calibri"/>
            </a:endParaRPr>
          </a:p>
        </p:txBody>
      </p:sp>
      <p:pic>
        <p:nvPicPr>
          <p:cNvPr descr="A close-up of a logo&#10;&#10;Description automatically generated" id="1034" name="Google Shape;1034;p135"/>
          <p:cNvPicPr preferRelativeResize="0"/>
          <p:nvPr/>
        </p:nvPicPr>
        <p:blipFill rotWithShape="1">
          <a:blip r:embed="rId3">
            <a:alphaModFix/>
          </a:blip>
          <a:srcRect b="0" l="0" r="0" t="0"/>
          <a:stretch/>
        </p:blipFill>
        <p:spPr>
          <a:xfrm>
            <a:off x="6450712" y="169956"/>
            <a:ext cx="2597661" cy="718805"/>
          </a:xfrm>
          <a:prstGeom prst="rect">
            <a:avLst/>
          </a:prstGeom>
          <a:noFill/>
          <a:ln>
            <a:noFill/>
          </a:ln>
        </p:spPr>
      </p:pic>
    </p:spTree>
  </p:cSld>
  <p:clrMapOvr>
    <a:masterClrMapping/>
  </p:clrMapOvr>
</p:sld>
</file>

<file path=ppt/slides/slide6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38" name="Shape 1038"/>
        <p:cNvGrpSpPr/>
        <p:nvPr/>
      </p:nvGrpSpPr>
      <p:grpSpPr>
        <a:xfrm>
          <a:off x="0" y="0"/>
          <a:ext cx="0" cy="0"/>
          <a:chOff x="0" y="0"/>
          <a:chExt cx="0" cy="0"/>
        </a:xfrm>
      </p:grpSpPr>
      <p:pic>
        <p:nvPicPr>
          <p:cNvPr descr="A close-up of a logo&#10;&#10;Description automatically generated" id="1039" name="Google Shape;1039;p136"/>
          <p:cNvPicPr preferRelativeResize="0"/>
          <p:nvPr/>
        </p:nvPicPr>
        <p:blipFill rotWithShape="1">
          <a:blip r:embed="rId3">
            <a:alphaModFix/>
          </a:blip>
          <a:srcRect b="0" l="0" r="0" t="0"/>
          <a:stretch/>
        </p:blipFill>
        <p:spPr>
          <a:xfrm>
            <a:off x="6450712" y="169956"/>
            <a:ext cx="2597661" cy="718805"/>
          </a:xfrm>
          <a:prstGeom prst="rect">
            <a:avLst/>
          </a:prstGeom>
          <a:noFill/>
          <a:ln>
            <a:noFill/>
          </a:ln>
        </p:spPr>
      </p:pic>
      <p:sp>
        <p:nvSpPr>
          <p:cNvPr id="1040" name="Google Shape;1040;p136"/>
          <p:cNvSpPr txBox="1"/>
          <p:nvPr/>
        </p:nvSpPr>
        <p:spPr>
          <a:xfrm>
            <a:off x="159257" y="187985"/>
            <a:ext cx="4743000" cy="598500"/>
          </a:xfrm>
          <a:prstGeom prst="rect">
            <a:avLst/>
          </a:prstGeom>
          <a:noFill/>
          <a:ln>
            <a:noFill/>
          </a:ln>
        </p:spPr>
        <p:txBody>
          <a:bodyPr anchorCtr="0" anchor="ctr" bIns="34275" lIns="68575" spcFirstLastPara="1" rIns="68575" wrap="square" tIns="34275">
            <a:noAutofit/>
          </a:bodyPr>
          <a:lstStyle/>
          <a:p>
            <a:pPr indent="0" lvl="0" marL="0" marR="0" rtl="0" algn="ctr">
              <a:lnSpc>
                <a:spcPct val="90000"/>
              </a:lnSpc>
              <a:spcBef>
                <a:spcPts val="0"/>
              </a:spcBef>
              <a:spcAft>
                <a:spcPts val="0"/>
              </a:spcAft>
              <a:buNone/>
            </a:pPr>
            <a:r>
              <a:rPr lang="en" sz="2500">
                <a:solidFill>
                  <a:schemeClr val="dk1"/>
                </a:solidFill>
                <a:latin typeface="Calibri"/>
                <a:ea typeface="Calibri"/>
                <a:cs typeface="Calibri"/>
                <a:sym typeface="Calibri"/>
              </a:rPr>
              <a:t>What is an Implementation Plan?</a:t>
            </a:r>
            <a:endParaRPr/>
          </a:p>
        </p:txBody>
      </p:sp>
      <p:sp>
        <p:nvSpPr>
          <p:cNvPr id="1041" name="Google Shape;1041;p136"/>
          <p:cNvSpPr txBox="1"/>
          <p:nvPr/>
        </p:nvSpPr>
        <p:spPr>
          <a:xfrm>
            <a:off x="92764" y="4824791"/>
            <a:ext cx="7263900" cy="2769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lang="en" sz="600"/>
              <a:t>Collaborative for Implementation Practice (2024, 28 February). Implementation Plan Template and Examples. https://www.implementationpractice.org/wp-content/uploads/2021/05/NIRN-CIP-Implementation-Plan-Templateand-Examples-fillable-v1.pdf  </a:t>
            </a:r>
            <a:endParaRPr/>
          </a:p>
        </p:txBody>
      </p:sp>
      <p:sp>
        <p:nvSpPr>
          <p:cNvPr id="1042" name="Google Shape;1042;p136"/>
          <p:cNvSpPr txBox="1"/>
          <p:nvPr/>
        </p:nvSpPr>
        <p:spPr>
          <a:xfrm>
            <a:off x="159249" y="1411200"/>
            <a:ext cx="6101700" cy="2321100"/>
          </a:xfrm>
          <a:prstGeom prst="rect">
            <a:avLst/>
          </a:prstGeom>
          <a:noFill/>
          <a:ln>
            <a:noFill/>
          </a:ln>
        </p:spPr>
        <p:txBody>
          <a:bodyPr anchorCtr="0" anchor="t" bIns="45700" lIns="91425" spcFirstLastPara="1" rIns="91425" wrap="square" tIns="45700">
            <a:spAutoFit/>
          </a:bodyPr>
          <a:lstStyle/>
          <a:p>
            <a:pPr indent="-342900" lvl="0" marL="457200" marR="0" rtl="0" algn="l">
              <a:lnSpc>
                <a:spcPct val="115000"/>
              </a:lnSpc>
              <a:spcBef>
                <a:spcPts val="0"/>
              </a:spcBef>
              <a:spcAft>
                <a:spcPts val="0"/>
              </a:spcAft>
              <a:buClr>
                <a:schemeClr val="dk1"/>
              </a:buClr>
              <a:buSzPts val="1330"/>
              <a:buFont typeface="Arial"/>
              <a:buChar char="●"/>
            </a:pPr>
            <a:r>
              <a:rPr lang="en" sz="1600">
                <a:solidFill>
                  <a:schemeClr val="dk1"/>
                </a:solidFill>
                <a:latin typeface="Calibri"/>
                <a:ea typeface="Calibri"/>
                <a:cs typeface="Calibri"/>
                <a:sym typeface="Calibri"/>
              </a:rPr>
              <a:t>An implementation plan is a planning tool used to document key aspects guiding a change effort, including implementation goals, strategies used, person(s) responsible, and timeline. </a:t>
            </a:r>
            <a:endParaRPr sz="1600">
              <a:solidFill>
                <a:schemeClr val="dk1"/>
              </a:solidFill>
              <a:latin typeface="Calibri"/>
              <a:ea typeface="Calibri"/>
              <a:cs typeface="Calibri"/>
              <a:sym typeface="Calibri"/>
            </a:endParaRPr>
          </a:p>
          <a:p>
            <a:pPr indent="0" lvl="0" marL="457200" marR="0" rtl="0" algn="l">
              <a:lnSpc>
                <a:spcPct val="115000"/>
              </a:lnSpc>
              <a:spcBef>
                <a:spcPts val="0"/>
              </a:spcBef>
              <a:spcAft>
                <a:spcPts val="0"/>
              </a:spcAft>
              <a:buNone/>
            </a:pPr>
            <a:r>
              <a:t/>
            </a:r>
            <a:endParaRPr sz="1600">
              <a:solidFill>
                <a:schemeClr val="dk1"/>
              </a:solidFill>
              <a:latin typeface="Calibri"/>
              <a:ea typeface="Calibri"/>
              <a:cs typeface="Calibri"/>
              <a:sym typeface="Calibri"/>
            </a:endParaRPr>
          </a:p>
          <a:p>
            <a:pPr indent="-342900" lvl="0" marL="457200" marR="0" rtl="0" algn="l">
              <a:lnSpc>
                <a:spcPct val="115000"/>
              </a:lnSpc>
              <a:spcBef>
                <a:spcPts val="0"/>
              </a:spcBef>
              <a:spcAft>
                <a:spcPts val="0"/>
              </a:spcAft>
              <a:buClr>
                <a:schemeClr val="dk1"/>
              </a:buClr>
              <a:buSzPts val="1330"/>
              <a:buFont typeface="Arial"/>
              <a:buChar char="●"/>
            </a:pPr>
            <a:r>
              <a:rPr lang="en" sz="1600">
                <a:solidFill>
                  <a:schemeClr val="dk1"/>
                </a:solidFill>
                <a:latin typeface="Calibri"/>
                <a:ea typeface="Calibri"/>
                <a:cs typeface="Calibri"/>
                <a:sym typeface="Calibri"/>
              </a:rPr>
              <a:t>Ideally, implementation plans document the work to be done so that everyone is clearly aware of the scope, roles, responsibilities, data monitoring, communications, time frames, team structures, and related aspects.  </a:t>
            </a:r>
            <a:endParaRPr sz="1600">
              <a:solidFill>
                <a:schemeClr val="dk1"/>
              </a:solidFill>
              <a:latin typeface="Calibri"/>
              <a:ea typeface="Calibri"/>
              <a:cs typeface="Calibri"/>
              <a:sym typeface="Calibri"/>
            </a:endParaRPr>
          </a:p>
        </p:txBody>
      </p:sp>
      <p:pic>
        <p:nvPicPr>
          <p:cNvPr id="1043" name="Google Shape;1043;p136" title="Screen Shot 2025-06-18 at 1.12.39 PM.png"/>
          <p:cNvPicPr preferRelativeResize="0"/>
          <p:nvPr/>
        </p:nvPicPr>
        <p:blipFill>
          <a:blip r:embed="rId4">
            <a:alphaModFix/>
          </a:blip>
          <a:stretch>
            <a:fillRect/>
          </a:stretch>
        </p:blipFill>
        <p:spPr>
          <a:xfrm>
            <a:off x="6301874" y="1236261"/>
            <a:ext cx="2578251" cy="2670993"/>
          </a:xfrm>
          <a:prstGeom prst="rect">
            <a:avLst/>
          </a:prstGeom>
          <a:noFill/>
          <a:ln>
            <a:noFill/>
          </a:ln>
        </p:spPr>
      </p:pic>
    </p:spTree>
  </p:cSld>
  <p:clrMapOvr>
    <a:masterClrMapping/>
  </p:clrMapOvr>
</p:sld>
</file>

<file path=ppt/slides/slide6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47" name="Shape 1047"/>
        <p:cNvGrpSpPr/>
        <p:nvPr/>
      </p:nvGrpSpPr>
      <p:grpSpPr>
        <a:xfrm>
          <a:off x="0" y="0"/>
          <a:ext cx="0" cy="0"/>
          <a:chOff x="0" y="0"/>
          <a:chExt cx="0" cy="0"/>
        </a:xfrm>
      </p:grpSpPr>
      <p:sp>
        <p:nvSpPr>
          <p:cNvPr id="1048" name="Google Shape;1048;p137"/>
          <p:cNvSpPr txBox="1"/>
          <p:nvPr/>
        </p:nvSpPr>
        <p:spPr>
          <a:xfrm>
            <a:off x="163827" y="52979"/>
            <a:ext cx="6075600" cy="914400"/>
          </a:xfrm>
          <a:prstGeom prst="rect">
            <a:avLst/>
          </a:prstGeom>
          <a:noFill/>
          <a:ln>
            <a:noFill/>
          </a:ln>
        </p:spPr>
        <p:txBody>
          <a:bodyPr anchorCtr="0" anchor="t" bIns="34275" lIns="68575" spcFirstLastPara="1" rIns="68575" wrap="square" tIns="34275">
            <a:norm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chemeClr val="dk2"/>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100"/>
              <a:buFont typeface="Arial"/>
              <a:buNone/>
            </a:pPr>
            <a:r>
              <a:rPr lang="en" sz="2400">
                <a:solidFill>
                  <a:schemeClr val="dk1"/>
                </a:solidFill>
                <a:latin typeface="Calibri"/>
                <a:ea typeface="Calibri"/>
                <a:cs typeface="Calibri"/>
                <a:sym typeface="Calibri"/>
              </a:rPr>
              <a:t>Definitions in Implementation Planning</a:t>
            </a:r>
            <a:endParaRPr/>
          </a:p>
        </p:txBody>
      </p:sp>
      <p:pic>
        <p:nvPicPr>
          <p:cNvPr descr="A close-up of a logo&#10;&#10;Description automatically generated" id="1049" name="Google Shape;1049;p137"/>
          <p:cNvPicPr preferRelativeResize="0"/>
          <p:nvPr/>
        </p:nvPicPr>
        <p:blipFill rotWithShape="1">
          <a:blip r:embed="rId3">
            <a:alphaModFix/>
          </a:blip>
          <a:srcRect b="0" l="0" r="0" t="0"/>
          <a:stretch/>
        </p:blipFill>
        <p:spPr>
          <a:xfrm>
            <a:off x="6450712" y="169956"/>
            <a:ext cx="2597661" cy="718805"/>
          </a:xfrm>
          <a:prstGeom prst="rect">
            <a:avLst/>
          </a:prstGeom>
          <a:noFill/>
          <a:ln>
            <a:noFill/>
          </a:ln>
        </p:spPr>
      </p:pic>
      <p:pic>
        <p:nvPicPr>
          <p:cNvPr id="1050" name="Google Shape;1050;p137"/>
          <p:cNvPicPr preferRelativeResize="0"/>
          <p:nvPr/>
        </p:nvPicPr>
        <p:blipFill>
          <a:blip r:embed="rId4">
            <a:alphaModFix/>
          </a:blip>
          <a:stretch>
            <a:fillRect/>
          </a:stretch>
        </p:blipFill>
        <p:spPr>
          <a:xfrm>
            <a:off x="152400" y="1513479"/>
            <a:ext cx="8839198" cy="3172054"/>
          </a:xfrm>
          <a:prstGeom prst="rect">
            <a:avLst/>
          </a:prstGeom>
          <a:noFill/>
          <a:ln>
            <a:noFill/>
          </a:ln>
        </p:spPr>
      </p:pic>
    </p:spTree>
  </p:cSld>
  <p:clrMapOvr>
    <a:masterClrMapping/>
  </p:clrMapOvr>
</p:sld>
</file>

<file path=ppt/slides/slide6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54" name="Shape 1054"/>
        <p:cNvGrpSpPr/>
        <p:nvPr/>
      </p:nvGrpSpPr>
      <p:grpSpPr>
        <a:xfrm>
          <a:off x="0" y="0"/>
          <a:ext cx="0" cy="0"/>
          <a:chOff x="0" y="0"/>
          <a:chExt cx="0" cy="0"/>
        </a:xfrm>
      </p:grpSpPr>
      <p:pic>
        <p:nvPicPr>
          <p:cNvPr descr="A close-up of a logo&#10;&#10;Description automatically generated" id="1055" name="Google Shape;1055;p138"/>
          <p:cNvPicPr preferRelativeResize="0"/>
          <p:nvPr/>
        </p:nvPicPr>
        <p:blipFill rotWithShape="1">
          <a:blip r:embed="rId3">
            <a:alphaModFix/>
          </a:blip>
          <a:srcRect b="0" l="0" r="0" t="0"/>
          <a:stretch/>
        </p:blipFill>
        <p:spPr>
          <a:xfrm>
            <a:off x="6450712" y="169956"/>
            <a:ext cx="2597661" cy="718805"/>
          </a:xfrm>
          <a:prstGeom prst="rect">
            <a:avLst/>
          </a:prstGeom>
          <a:noFill/>
          <a:ln>
            <a:noFill/>
          </a:ln>
        </p:spPr>
      </p:pic>
      <p:pic>
        <p:nvPicPr>
          <p:cNvPr id="1056" name="Google Shape;1056;p138"/>
          <p:cNvPicPr preferRelativeResize="0"/>
          <p:nvPr/>
        </p:nvPicPr>
        <p:blipFill>
          <a:blip r:embed="rId4">
            <a:alphaModFix/>
          </a:blip>
          <a:stretch>
            <a:fillRect/>
          </a:stretch>
        </p:blipFill>
        <p:spPr>
          <a:xfrm>
            <a:off x="152400" y="1177713"/>
            <a:ext cx="8839200" cy="3245263"/>
          </a:xfrm>
          <a:prstGeom prst="rect">
            <a:avLst/>
          </a:prstGeom>
          <a:noFill/>
          <a:ln>
            <a:noFill/>
          </a:ln>
        </p:spPr>
      </p:pic>
    </p:spTree>
  </p:cSld>
  <p:clrMapOvr>
    <a:masterClrMapping/>
  </p:clrMapOvr>
</p:sld>
</file>

<file path=ppt/slides/slide6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60" name="Shape 1060"/>
        <p:cNvGrpSpPr/>
        <p:nvPr/>
      </p:nvGrpSpPr>
      <p:grpSpPr>
        <a:xfrm>
          <a:off x="0" y="0"/>
          <a:ext cx="0" cy="0"/>
          <a:chOff x="0" y="0"/>
          <a:chExt cx="0" cy="0"/>
        </a:xfrm>
      </p:grpSpPr>
      <p:pic>
        <p:nvPicPr>
          <p:cNvPr descr="A close-up of a logo&#10;&#10;Description automatically generated" id="1061" name="Google Shape;1061;p139"/>
          <p:cNvPicPr preferRelativeResize="0"/>
          <p:nvPr/>
        </p:nvPicPr>
        <p:blipFill rotWithShape="1">
          <a:blip r:embed="rId3">
            <a:alphaModFix/>
          </a:blip>
          <a:srcRect b="0" l="0" r="0" t="0"/>
          <a:stretch/>
        </p:blipFill>
        <p:spPr>
          <a:xfrm>
            <a:off x="6450712" y="169956"/>
            <a:ext cx="2597661" cy="718805"/>
          </a:xfrm>
          <a:prstGeom prst="rect">
            <a:avLst/>
          </a:prstGeom>
          <a:noFill/>
          <a:ln>
            <a:noFill/>
          </a:ln>
        </p:spPr>
      </p:pic>
      <p:sp>
        <p:nvSpPr>
          <p:cNvPr id="1062" name="Google Shape;1062;p139"/>
          <p:cNvSpPr txBox="1"/>
          <p:nvPr/>
        </p:nvSpPr>
        <p:spPr>
          <a:xfrm>
            <a:off x="159253" y="187975"/>
            <a:ext cx="2780100" cy="598500"/>
          </a:xfrm>
          <a:prstGeom prst="rect">
            <a:avLst/>
          </a:prstGeom>
          <a:noFill/>
          <a:ln>
            <a:noFill/>
          </a:ln>
        </p:spPr>
        <p:txBody>
          <a:bodyPr anchorCtr="0" anchor="ctr" bIns="34275" lIns="68575" spcFirstLastPara="1" rIns="68575" wrap="square" tIns="34275">
            <a:noAutofit/>
          </a:bodyPr>
          <a:lstStyle/>
          <a:p>
            <a:pPr indent="0" lvl="0" marL="0" marR="0" rtl="0" algn="ctr">
              <a:lnSpc>
                <a:spcPct val="90000"/>
              </a:lnSpc>
              <a:spcBef>
                <a:spcPts val="0"/>
              </a:spcBef>
              <a:spcAft>
                <a:spcPts val="0"/>
              </a:spcAft>
              <a:buNone/>
            </a:pPr>
            <a:r>
              <a:rPr lang="en" sz="2500">
                <a:solidFill>
                  <a:schemeClr val="dk1"/>
                </a:solidFill>
                <a:latin typeface="Calibri"/>
                <a:ea typeface="Calibri"/>
                <a:cs typeface="Calibri"/>
                <a:sym typeface="Calibri"/>
              </a:rPr>
              <a:t>Things to Consider</a:t>
            </a:r>
            <a:endParaRPr/>
          </a:p>
        </p:txBody>
      </p:sp>
      <p:pic>
        <p:nvPicPr>
          <p:cNvPr id="1063" name="Google Shape;1063;p139"/>
          <p:cNvPicPr preferRelativeResize="0"/>
          <p:nvPr/>
        </p:nvPicPr>
        <p:blipFill>
          <a:blip r:embed="rId4">
            <a:alphaModFix/>
          </a:blip>
          <a:stretch>
            <a:fillRect/>
          </a:stretch>
        </p:blipFill>
        <p:spPr>
          <a:xfrm>
            <a:off x="152400" y="1041161"/>
            <a:ext cx="8839199" cy="3626338"/>
          </a:xfrm>
          <a:prstGeom prst="rect">
            <a:avLst/>
          </a:prstGeom>
          <a:noFill/>
          <a:ln>
            <a:noFill/>
          </a:ln>
        </p:spPr>
      </p:pic>
    </p:spTree>
  </p:cSld>
  <p:clrMapOvr>
    <a:masterClrMapping/>
  </p:clrMapOvr>
</p:sld>
</file>

<file path=ppt/slides/slide6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67" name="Shape 1067"/>
        <p:cNvGrpSpPr/>
        <p:nvPr/>
      </p:nvGrpSpPr>
      <p:grpSpPr>
        <a:xfrm>
          <a:off x="0" y="0"/>
          <a:ext cx="0" cy="0"/>
          <a:chOff x="0" y="0"/>
          <a:chExt cx="0" cy="0"/>
        </a:xfrm>
      </p:grpSpPr>
      <p:sp>
        <p:nvSpPr>
          <p:cNvPr id="1068" name="Google Shape;1068;p140"/>
          <p:cNvSpPr txBox="1"/>
          <p:nvPr/>
        </p:nvSpPr>
        <p:spPr>
          <a:xfrm>
            <a:off x="159250" y="187975"/>
            <a:ext cx="3484800" cy="598500"/>
          </a:xfrm>
          <a:prstGeom prst="rect">
            <a:avLst/>
          </a:prstGeom>
          <a:noFill/>
          <a:ln>
            <a:noFill/>
          </a:ln>
        </p:spPr>
        <p:txBody>
          <a:bodyPr anchorCtr="0" anchor="ctr" bIns="34275" lIns="68575" spcFirstLastPara="1" rIns="68575" wrap="square" tIns="34275">
            <a:noAutofit/>
          </a:bodyPr>
          <a:lstStyle/>
          <a:p>
            <a:pPr indent="0" lvl="0" marL="0" marR="0" rtl="0" algn="ctr">
              <a:lnSpc>
                <a:spcPct val="90000"/>
              </a:lnSpc>
              <a:spcBef>
                <a:spcPts val="0"/>
              </a:spcBef>
              <a:spcAft>
                <a:spcPts val="0"/>
              </a:spcAft>
              <a:buNone/>
            </a:pPr>
            <a:r>
              <a:rPr lang="en" sz="2500">
                <a:solidFill>
                  <a:schemeClr val="dk1"/>
                </a:solidFill>
                <a:latin typeface="Calibri"/>
                <a:ea typeface="Calibri"/>
                <a:cs typeface="Calibri"/>
                <a:sym typeface="Calibri"/>
              </a:rPr>
              <a:t>Who should be involved?</a:t>
            </a:r>
            <a:endParaRPr/>
          </a:p>
        </p:txBody>
      </p:sp>
      <p:pic>
        <p:nvPicPr>
          <p:cNvPr descr="A close-up of a logo&#10;&#10;Description automatically generated" id="1069" name="Google Shape;1069;p140"/>
          <p:cNvPicPr preferRelativeResize="0"/>
          <p:nvPr/>
        </p:nvPicPr>
        <p:blipFill rotWithShape="1">
          <a:blip r:embed="rId3">
            <a:alphaModFix/>
          </a:blip>
          <a:srcRect b="0" l="0" r="0" t="0"/>
          <a:stretch/>
        </p:blipFill>
        <p:spPr>
          <a:xfrm>
            <a:off x="6450712" y="169956"/>
            <a:ext cx="2597661" cy="718805"/>
          </a:xfrm>
          <a:prstGeom prst="rect">
            <a:avLst/>
          </a:prstGeom>
          <a:noFill/>
          <a:ln>
            <a:noFill/>
          </a:ln>
        </p:spPr>
      </p:pic>
      <p:sp>
        <p:nvSpPr>
          <p:cNvPr id="1070" name="Google Shape;1070;p140"/>
          <p:cNvSpPr txBox="1"/>
          <p:nvPr/>
        </p:nvSpPr>
        <p:spPr>
          <a:xfrm>
            <a:off x="232775" y="1175450"/>
            <a:ext cx="4339200" cy="3324600"/>
          </a:xfrm>
          <a:prstGeom prst="rect">
            <a:avLst/>
          </a:prstGeom>
          <a:noFill/>
          <a:ln>
            <a:noFill/>
          </a:ln>
        </p:spPr>
        <p:txBody>
          <a:bodyPr anchorCtr="0" anchor="t" bIns="91425" lIns="91425" spcFirstLastPara="1" rIns="91425" wrap="square" tIns="91425">
            <a:spAutoFit/>
          </a:bodyPr>
          <a:lstStyle/>
          <a:p>
            <a:pPr indent="-304800" lvl="0" marL="457200" rtl="0" algn="l">
              <a:lnSpc>
                <a:spcPct val="100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The process of creating an implementation plan is best done collaboratively and co-created with those who will have a role in the implementation of the new program or practice and those who will be impacted by the change. </a:t>
            </a:r>
            <a:endParaRPr sz="1200">
              <a:solidFill>
                <a:schemeClr val="dk1"/>
              </a:solidFill>
              <a:latin typeface="Calibri"/>
              <a:ea typeface="Calibri"/>
              <a:cs typeface="Calibri"/>
              <a:sym typeface="Calibri"/>
            </a:endParaRPr>
          </a:p>
          <a:p>
            <a:pPr indent="0" lvl="0" marL="457200" rtl="0" algn="l">
              <a:lnSpc>
                <a:spcPct val="100000"/>
              </a:lnSpc>
              <a:spcBef>
                <a:spcPts val="0"/>
              </a:spcBef>
              <a:spcAft>
                <a:spcPts val="0"/>
              </a:spcAft>
              <a:buNone/>
            </a:pPr>
            <a:r>
              <a:t/>
            </a:r>
            <a:endParaRPr sz="1200">
              <a:solidFill>
                <a:schemeClr val="dk1"/>
              </a:solidFill>
              <a:latin typeface="Calibri"/>
              <a:ea typeface="Calibri"/>
              <a:cs typeface="Calibri"/>
              <a:sym typeface="Calibri"/>
            </a:endParaRPr>
          </a:p>
          <a:p>
            <a:pPr indent="-304800" lvl="0" marL="457200" rtl="0" algn="l">
              <a:lnSpc>
                <a:spcPct val="100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Stakeholders are people, communities, and organizations that could be affected by a situation. While internal stakeholders participate through coordinating, funding, and supporting implementation efforts, external stakeholders contribute views and experiences in addressing the issues important to them as patients, participants, and members of the community.</a:t>
            </a:r>
            <a:endParaRPr sz="1200">
              <a:solidFill>
                <a:schemeClr val="dk1"/>
              </a:solidFill>
              <a:latin typeface="Calibri"/>
              <a:ea typeface="Calibri"/>
              <a:cs typeface="Calibri"/>
              <a:sym typeface="Calibri"/>
            </a:endParaRPr>
          </a:p>
          <a:p>
            <a:pPr indent="0" lvl="0" marL="457200" rtl="0" algn="l">
              <a:lnSpc>
                <a:spcPct val="100000"/>
              </a:lnSpc>
              <a:spcBef>
                <a:spcPts val="0"/>
              </a:spcBef>
              <a:spcAft>
                <a:spcPts val="0"/>
              </a:spcAft>
              <a:buNone/>
            </a:pPr>
            <a:r>
              <a:t/>
            </a:r>
            <a:endParaRPr sz="1200">
              <a:solidFill>
                <a:schemeClr val="dk1"/>
              </a:solidFill>
              <a:latin typeface="Calibri"/>
              <a:ea typeface="Calibri"/>
              <a:cs typeface="Calibri"/>
              <a:sym typeface="Calibri"/>
            </a:endParaRPr>
          </a:p>
          <a:p>
            <a:pPr indent="-304800" lvl="0" marL="457200" rtl="0" algn="l">
              <a:lnSpc>
                <a:spcPct val="100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Remember that stakeholder engagement is necessary throughout the entire implementation process. These questions can help guide you as you move through the assess, prepare, implement, and evaluate stages.</a:t>
            </a:r>
            <a:endParaRPr sz="1200">
              <a:solidFill>
                <a:schemeClr val="dk1"/>
              </a:solidFill>
              <a:latin typeface="Calibri"/>
              <a:ea typeface="Calibri"/>
              <a:cs typeface="Calibri"/>
              <a:sym typeface="Calibri"/>
            </a:endParaRPr>
          </a:p>
        </p:txBody>
      </p:sp>
      <p:pic>
        <p:nvPicPr>
          <p:cNvPr id="1071" name="Google Shape;1071;p140"/>
          <p:cNvPicPr preferRelativeResize="0"/>
          <p:nvPr/>
        </p:nvPicPr>
        <p:blipFill>
          <a:blip r:embed="rId4">
            <a:alphaModFix/>
          </a:blip>
          <a:stretch>
            <a:fillRect/>
          </a:stretch>
        </p:blipFill>
        <p:spPr>
          <a:xfrm>
            <a:off x="4571963" y="1411700"/>
            <a:ext cx="4379625" cy="2543000"/>
          </a:xfrm>
          <a:prstGeom prst="rect">
            <a:avLst/>
          </a:prstGeom>
          <a:noFill/>
          <a:ln>
            <a:noFill/>
          </a:ln>
        </p:spPr>
      </p:pic>
      <p:sp>
        <p:nvSpPr>
          <p:cNvPr id="1072" name="Google Shape;1072;p140"/>
          <p:cNvSpPr txBox="1"/>
          <p:nvPr/>
        </p:nvSpPr>
        <p:spPr>
          <a:xfrm>
            <a:off x="159250" y="4600375"/>
            <a:ext cx="71583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700">
                <a:solidFill>
                  <a:schemeClr val="dk1"/>
                </a:solidFill>
                <a:latin typeface="Calibri"/>
                <a:ea typeface="Calibri"/>
                <a:cs typeface="Calibri"/>
                <a:sym typeface="Calibri"/>
              </a:rPr>
              <a:t>Implementation Science Team (Division of Cancer Control and Population Sciences). (2022). </a:t>
            </a:r>
            <a:r>
              <a:rPr i="1" lang="en" sz="700">
                <a:solidFill>
                  <a:schemeClr val="dk1"/>
                </a:solidFill>
                <a:latin typeface="Calibri"/>
                <a:ea typeface="Calibri"/>
                <a:cs typeface="Calibri"/>
                <a:sym typeface="Calibri"/>
              </a:rPr>
              <a:t>Implementation science at a glance: A guide for cancer control practitioners</a:t>
            </a:r>
            <a:r>
              <a:rPr lang="en" sz="700">
                <a:solidFill>
                  <a:schemeClr val="dk1"/>
                </a:solidFill>
                <a:latin typeface="Calibri"/>
                <a:ea typeface="Calibri"/>
                <a:cs typeface="Calibri"/>
                <a:sym typeface="Calibri"/>
              </a:rPr>
              <a:t> (NIH Publication No. 19-CA-8055). National Cancer Institute, U.S. Department of Health and Human Services.</a:t>
            </a:r>
            <a:r>
              <a:rPr lang="en" sz="700">
                <a:solidFill>
                  <a:schemeClr val="dk1"/>
                </a:solidFill>
                <a:uFill>
                  <a:noFill/>
                </a:uFill>
                <a:latin typeface="Calibri"/>
                <a:ea typeface="Calibri"/>
                <a:cs typeface="Calibri"/>
                <a:sym typeface="Calibri"/>
                <a:hlinkClick r:id="rId5">
                  <a:extLst>
                    <a:ext uri="{A12FA001-AC4F-418D-AE19-62706E023703}">
                      <ahyp:hlinkClr val="tx"/>
                    </a:ext>
                  </a:extLst>
                </a:hlinkClick>
              </a:rPr>
              <a:t> </a:t>
            </a:r>
            <a:r>
              <a:rPr lang="en" sz="700" u="sng">
                <a:solidFill>
                  <a:schemeClr val="hlink"/>
                </a:solidFill>
                <a:latin typeface="Calibri"/>
                <a:ea typeface="Calibri"/>
                <a:cs typeface="Calibri"/>
                <a:sym typeface="Calibri"/>
                <a:hlinkClick r:id="rId6"/>
              </a:rPr>
              <a:t>https://cancercontrol.cancer.gov/sites/default/files/2020-04/NCI-ISaaG-Workbook.pdf</a:t>
            </a:r>
            <a:endParaRPr sz="1000">
              <a:latin typeface="Calibri"/>
              <a:ea typeface="Calibri"/>
              <a:cs typeface="Calibri"/>
              <a:sym typeface="Calibri"/>
            </a:endParaRPr>
          </a:p>
        </p:txBody>
      </p:sp>
    </p:spTree>
  </p:cSld>
  <p:clrMapOvr>
    <a:masterClrMapping/>
  </p:clrMapOvr>
</p:sld>
</file>

<file path=ppt/slides/slide6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76" name="Shape 1076"/>
        <p:cNvGrpSpPr/>
        <p:nvPr/>
      </p:nvGrpSpPr>
      <p:grpSpPr>
        <a:xfrm>
          <a:off x="0" y="0"/>
          <a:ext cx="0" cy="0"/>
          <a:chOff x="0" y="0"/>
          <a:chExt cx="0" cy="0"/>
        </a:xfrm>
      </p:grpSpPr>
      <p:sp>
        <p:nvSpPr>
          <p:cNvPr id="1077" name="Google Shape;1077;p141"/>
          <p:cNvSpPr txBox="1"/>
          <p:nvPr/>
        </p:nvSpPr>
        <p:spPr>
          <a:xfrm>
            <a:off x="628650" y="2659880"/>
            <a:ext cx="7886700" cy="994200"/>
          </a:xfrm>
          <a:prstGeom prst="rect">
            <a:avLst/>
          </a:prstGeom>
          <a:noFill/>
          <a:ln>
            <a:noFill/>
          </a:ln>
        </p:spPr>
        <p:txBody>
          <a:bodyPr anchorCtr="0" anchor="ctr" bIns="34275" lIns="68575" spcFirstLastPara="1" rIns="68575" wrap="square" tIns="34275">
            <a:noAutofit/>
          </a:bodyPr>
          <a:lstStyle/>
          <a:p>
            <a:pPr indent="0" lvl="0" marL="0" marR="0" rtl="0" algn="ctr">
              <a:lnSpc>
                <a:spcPct val="90000"/>
              </a:lnSpc>
              <a:spcBef>
                <a:spcPts val="0"/>
              </a:spcBef>
              <a:spcAft>
                <a:spcPts val="0"/>
              </a:spcAft>
              <a:buNone/>
            </a:pPr>
            <a:r>
              <a:rPr b="0" i="0" lang="en" sz="3000" u="none" cap="none" strike="noStrike">
                <a:solidFill>
                  <a:srgbClr val="000000"/>
                </a:solidFill>
                <a:latin typeface="Calibri"/>
                <a:ea typeface="Calibri"/>
                <a:cs typeface="Calibri"/>
                <a:sym typeface="Calibri"/>
              </a:rPr>
              <a:t>Questions/Discussion </a:t>
            </a:r>
            <a:br>
              <a:rPr b="0" i="0" lang="en" sz="3000" u="none" cap="none" strike="noStrike">
                <a:solidFill>
                  <a:srgbClr val="000000"/>
                </a:solidFill>
                <a:latin typeface="Calibri"/>
                <a:ea typeface="Calibri"/>
                <a:cs typeface="Calibri"/>
                <a:sym typeface="Calibri"/>
              </a:rPr>
            </a:br>
            <a:br>
              <a:rPr b="0" i="0" lang="en" sz="3000" u="none" cap="none" strike="noStrike">
                <a:solidFill>
                  <a:srgbClr val="000000"/>
                </a:solidFill>
                <a:latin typeface="Calibri"/>
                <a:ea typeface="Calibri"/>
                <a:cs typeface="Calibri"/>
                <a:sym typeface="Calibri"/>
              </a:rPr>
            </a:br>
            <a:br>
              <a:rPr b="0" i="0" lang="en" sz="3000" u="none" cap="none" strike="noStrike">
                <a:solidFill>
                  <a:srgbClr val="000000"/>
                </a:solidFill>
                <a:latin typeface="Calibri"/>
                <a:ea typeface="Calibri"/>
                <a:cs typeface="Calibri"/>
                <a:sym typeface="Calibri"/>
              </a:rPr>
            </a:br>
            <a:br>
              <a:rPr b="0" i="0" lang="en" sz="3000" u="none" cap="none" strike="noStrike">
                <a:solidFill>
                  <a:srgbClr val="000000"/>
                </a:solidFill>
                <a:latin typeface="Calibri"/>
                <a:ea typeface="Calibri"/>
                <a:cs typeface="Calibri"/>
                <a:sym typeface="Calibri"/>
              </a:rPr>
            </a:br>
            <a:endParaRPr b="0" i="0" sz="3000" u="none" cap="none" strike="noStrike">
              <a:solidFill>
                <a:srgbClr val="000000"/>
              </a:solidFill>
              <a:latin typeface="Calibri"/>
              <a:ea typeface="Calibri"/>
              <a:cs typeface="Calibri"/>
              <a:sym typeface="Calibri"/>
            </a:endParaRPr>
          </a:p>
        </p:txBody>
      </p:sp>
      <p:pic>
        <p:nvPicPr>
          <p:cNvPr descr="A close-up of a logo&#10;&#10;Description automatically generated" id="1078" name="Google Shape;1078;p141"/>
          <p:cNvPicPr preferRelativeResize="0"/>
          <p:nvPr/>
        </p:nvPicPr>
        <p:blipFill rotWithShape="1">
          <a:blip r:embed="rId3">
            <a:alphaModFix/>
          </a:blip>
          <a:srcRect b="0" l="0" r="0" t="0"/>
          <a:stretch/>
        </p:blipFill>
        <p:spPr>
          <a:xfrm>
            <a:off x="6450712" y="169956"/>
            <a:ext cx="2597661" cy="718805"/>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3" name="Shape 393"/>
        <p:cNvGrpSpPr/>
        <p:nvPr/>
      </p:nvGrpSpPr>
      <p:grpSpPr>
        <a:xfrm>
          <a:off x="0" y="0"/>
          <a:ext cx="0" cy="0"/>
          <a:chOff x="0" y="0"/>
          <a:chExt cx="0" cy="0"/>
        </a:xfrm>
      </p:grpSpPr>
      <p:sp>
        <p:nvSpPr>
          <p:cNvPr id="394" name="Google Shape;394;p79"/>
          <p:cNvSpPr txBox="1"/>
          <p:nvPr/>
        </p:nvSpPr>
        <p:spPr>
          <a:xfrm>
            <a:off x="203621" y="262957"/>
            <a:ext cx="6571200" cy="530400"/>
          </a:xfrm>
          <a:prstGeom prst="rect">
            <a:avLst/>
          </a:prstGeom>
          <a:noFill/>
          <a:ln>
            <a:noFill/>
          </a:ln>
        </p:spPr>
        <p:txBody>
          <a:bodyPr anchorCtr="0" anchor="t" bIns="34275" lIns="68575" spcFirstLastPara="1" rIns="68575" wrap="square" tIns="34275">
            <a:normAutofit/>
          </a:bodyPr>
          <a:lstStyle/>
          <a:p>
            <a:pPr indent="0" lvl="0" marL="0" marR="0" rtl="0" algn="l">
              <a:lnSpc>
                <a:spcPct val="100000"/>
              </a:lnSpc>
              <a:spcBef>
                <a:spcPts val="0"/>
              </a:spcBef>
              <a:spcAft>
                <a:spcPts val="0"/>
              </a:spcAft>
              <a:buNone/>
            </a:pPr>
            <a:r>
              <a:t/>
            </a:r>
            <a:endParaRPr b="0" i="0" sz="2400" u="none" cap="none" strike="noStrike">
              <a:solidFill>
                <a:schemeClr val="dk2"/>
              </a:solidFill>
              <a:latin typeface="Arial"/>
              <a:ea typeface="Arial"/>
              <a:cs typeface="Arial"/>
              <a:sym typeface="Arial"/>
            </a:endParaRPr>
          </a:p>
        </p:txBody>
      </p:sp>
      <p:pic>
        <p:nvPicPr>
          <p:cNvPr id="395" name="Google Shape;395;p79"/>
          <p:cNvPicPr preferRelativeResize="0"/>
          <p:nvPr/>
        </p:nvPicPr>
        <p:blipFill rotWithShape="1">
          <a:blip r:embed="rId3">
            <a:alphaModFix/>
          </a:blip>
          <a:srcRect b="0" l="0" r="0" t="0"/>
          <a:stretch/>
        </p:blipFill>
        <p:spPr>
          <a:xfrm>
            <a:off x="65875" y="1672513"/>
            <a:ext cx="5719056" cy="2888029"/>
          </a:xfrm>
          <a:prstGeom prst="rect">
            <a:avLst/>
          </a:prstGeom>
          <a:noFill/>
          <a:ln>
            <a:noFill/>
          </a:ln>
        </p:spPr>
      </p:pic>
      <p:grpSp>
        <p:nvGrpSpPr>
          <p:cNvPr id="396" name="Google Shape;396;p79"/>
          <p:cNvGrpSpPr/>
          <p:nvPr/>
        </p:nvGrpSpPr>
        <p:grpSpPr>
          <a:xfrm>
            <a:off x="6041821" y="3966303"/>
            <a:ext cx="2442204" cy="1022950"/>
            <a:chOff x="7893374" y="4685544"/>
            <a:chExt cx="3256272" cy="1363934"/>
          </a:xfrm>
        </p:grpSpPr>
        <p:sp>
          <p:nvSpPr>
            <p:cNvPr id="397" name="Google Shape;397;p79"/>
            <p:cNvSpPr/>
            <p:nvPr/>
          </p:nvSpPr>
          <p:spPr>
            <a:xfrm>
              <a:off x="7893374" y="5285799"/>
              <a:ext cx="3152700" cy="732900"/>
            </a:xfrm>
            <a:prstGeom prst="roundRect">
              <a:avLst>
                <a:gd fmla="val 16667" name="adj"/>
              </a:avLst>
            </a:prstGeom>
            <a:solidFill>
              <a:srgbClr val="FFF2CC"/>
            </a:solidFill>
            <a:ln cap="flat" cmpd="sng" w="19050">
              <a:solidFill>
                <a:srgbClr val="1C3052"/>
              </a:solidFill>
              <a:prstDash val="solid"/>
              <a:round/>
              <a:headEnd len="sm" w="sm" type="none"/>
              <a:tailEnd len="sm" w="sm" type="none"/>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None/>
              </a:pPr>
              <a:r>
                <a:t/>
              </a:r>
              <a:endParaRPr b="0" i="0" sz="1100" u="none" cap="none" strike="noStrike">
                <a:solidFill>
                  <a:schemeClr val="lt1"/>
                </a:solidFill>
                <a:latin typeface="Arial"/>
                <a:ea typeface="Arial"/>
                <a:cs typeface="Arial"/>
                <a:sym typeface="Arial"/>
              </a:endParaRPr>
            </a:p>
          </p:txBody>
        </p:sp>
        <p:grpSp>
          <p:nvGrpSpPr>
            <p:cNvPr id="398" name="Google Shape;398;p79"/>
            <p:cNvGrpSpPr/>
            <p:nvPr/>
          </p:nvGrpSpPr>
          <p:grpSpPr>
            <a:xfrm>
              <a:off x="8066846" y="4685544"/>
              <a:ext cx="3082800" cy="1363934"/>
              <a:chOff x="7891894" y="4183462"/>
              <a:chExt cx="3082800" cy="1363934"/>
            </a:xfrm>
          </p:grpSpPr>
          <p:sp>
            <p:nvSpPr>
              <p:cNvPr id="399" name="Google Shape;399;p79"/>
              <p:cNvSpPr txBox="1"/>
              <p:nvPr/>
            </p:nvSpPr>
            <p:spPr>
              <a:xfrm>
                <a:off x="7891894" y="4777896"/>
                <a:ext cx="3082800" cy="769500"/>
              </a:xfrm>
              <a:prstGeom prst="rect">
                <a:avLst/>
              </a:prstGeom>
              <a:noFill/>
              <a:ln>
                <a:noFill/>
              </a:ln>
            </p:spPr>
            <p:txBody>
              <a:bodyPr anchorCtr="0" anchor="t" bIns="34275" lIns="68575" spcFirstLastPara="1" rIns="68575" wrap="square" tIns="34275">
                <a:spAutoFit/>
              </a:bodyPr>
              <a:lstStyle/>
              <a:p>
                <a:pPr indent="0" lvl="0" marL="0" marR="0" rtl="0" algn="ctr">
                  <a:lnSpc>
                    <a:spcPct val="100000"/>
                  </a:lnSpc>
                  <a:spcBef>
                    <a:spcPts val="0"/>
                  </a:spcBef>
                  <a:spcAft>
                    <a:spcPts val="0"/>
                  </a:spcAft>
                  <a:buNone/>
                </a:pPr>
                <a:r>
                  <a:rPr b="0" i="0" lang="en" sz="1100" u="none" cap="none" strike="noStrike">
                    <a:solidFill>
                      <a:srgbClr val="000000"/>
                    </a:solidFill>
                    <a:latin typeface="Arial"/>
                    <a:ea typeface="Arial"/>
                    <a:cs typeface="Arial"/>
                    <a:sym typeface="Arial"/>
                  </a:rPr>
                  <a:t>Equitable Dissemination and Implementation of EBP/EBI in Cancer Control</a:t>
                </a:r>
                <a:endParaRPr sz="1100"/>
              </a:p>
            </p:txBody>
          </p:sp>
          <p:sp>
            <p:nvSpPr>
              <p:cNvPr id="400" name="Google Shape;400;p79"/>
              <p:cNvSpPr/>
              <p:nvPr/>
            </p:nvSpPr>
            <p:spPr>
              <a:xfrm>
                <a:off x="9000180" y="4183462"/>
                <a:ext cx="597900" cy="492900"/>
              </a:xfrm>
              <a:prstGeom prst="downArrow">
                <a:avLst>
                  <a:gd fmla="val 50000" name="adj1"/>
                  <a:gd fmla="val 50000" name="adj2"/>
                </a:avLst>
              </a:prstGeom>
              <a:gradFill>
                <a:gsLst>
                  <a:gs pos="0">
                    <a:srgbClr val="BBF7A3"/>
                  </a:gs>
                  <a:gs pos="35000">
                    <a:srgbClr val="CDF8BE"/>
                  </a:gs>
                  <a:gs pos="100000">
                    <a:srgbClr val="ECFDE5"/>
                  </a:gs>
                </a:gsLst>
                <a:lin ang="16200038" scaled="0"/>
              </a:gradFill>
              <a:ln cap="flat" cmpd="sng" w="7150">
                <a:solidFill>
                  <a:srgbClr val="6CAB42"/>
                </a:solidFill>
                <a:prstDash val="solid"/>
                <a:round/>
                <a:headEnd len="sm" w="sm" type="none"/>
                <a:tailEnd len="sm" w="sm" type="none"/>
              </a:ln>
              <a:effectLst>
                <a:outerShdw blurRad="30000" rotWithShape="0" dir="5400000" dist="15000">
                  <a:srgbClr val="000000">
                    <a:alpha val="37650"/>
                  </a:srgbClr>
                </a:outerShdw>
              </a:effectLst>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None/>
                </a:pPr>
                <a:r>
                  <a:t/>
                </a:r>
                <a:endParaRPr b="0" i="0" sz="1100" u="none" cap="none" strike="noStrike">
                  <a:solidFill>
                    <a:schemeClr val="dk1"/>
                  </a:solidFill>
                  <a:latin typeface="Arial"/>
                  <a:ea typeface="Arial"/>
                  <a:cs typeface="Arial"/>
                  <a:sym typeface="Arial"/>
                </a:endParaRPr>
              </a:p>
            </p:txBody>
          </p:sp>
        </p:grpSp>
      </p:grpSp>
      <p:sp>
        <p:nvSpPr>
          <p:cNvPr id="401" name="Google Shape;401;p79"/>
          <p:cNvSpPr txBox="1"/>
          <p:nvPr/>
        </p:nvSpPr>
        <p:spPr>
          <a:xfrm>
            <a:off x="260902" y="181939"/>
            <a:ext cx="4561200" cy="530400"/>
          </a:xfrm>
          <a:prstGeom prst="rect">
            <a:avLst/>
          </a:prstGeom>
          <a:no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rgbClr val="000000"/>
              </a:buClr>
              <a:buSzPts val="1800"/>
              <a:buFont typeface="Arial"/>
              <a:buNone/>
            </a:pPr>
            <a:r>
              <a:rPr b="0" i="0" lang="en" sz="1800" u="none" cap="none" strike="noStrike">
                <a:solidFill>
                  <a:schemeClr val="dk1"/>
                </a:solidFill>
                <a:latin typeface="Calibri"/>
                <a:ea typeface="Calibri"/>
                <a:cs typeface="Calibri"/>
                <a:sym typeface="Calibri"/>
              </a:rPr>
              <a:t>Jennifer Tsui, PhD, MPH</a:t>
            </a:r>
            <a:br>
              <a:rPr b="0" i="0" lang="en" sz="1800" u="none" cap="none" strike="noStrike">
                <a:solidFill>
                  <a:schemeClr val="dk1"/>
                </a:solidFill>
                <a:latin typeface="Calibri"/>
                <a:ea typeface="Calibri"/>
                <a:cs typeface="Calibri"/>
                <a:sym typeface="Calibri"/>
              </a:rPr>
            </a:br>
            <a:r>
              <a:rPr b="0" i="0" lang="en" sz="1800" u="none" cap="none" strike="noStrike">
                <a:solidFill>
                  <a:schemeClr val="dk1"/>
                </a:solidFill>
                <a:latin typeface="Calibri"/>
                <a:ea typeface="Calibri"/>
                <a:cs typeface="Calibri"/>
                <a:sym typeface="Calibri"/>
              </a:rPr>
              <a:t>Associate Professor, Keck School of Medicine</a:t>
            </a:r>
            <a:br>
              <a:rPr b="0" i="0" lang="en" sz="1800" u="none" cap="none" strike="noStrike">
                <a:solidFill>
                  <a:schemeClr val="dk1"/>
                </a:solidFill>
                <a:latin typeface="Calibri"/>
                <a:ea typeface="Calibri"/>
                <a:cs typeface="Calibri"/>
                <a:sym typeface="Calibri"/>
              </a:rPr>
            </a:br>
            <a:endParaRPr b="0" i="0" sz="18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400"/>
              <a:buFont typeface="Arial"/>
              <a:buNone/>
            </a:pPr>
            <a:r>
              <a:t/>
            </a:r>
            <a:endParaRPr b="0" i="1" sz="1400" u="none" cap="none" strike="noStrike">
              <a:solidFill>
                <a:schemeClr val="dk1"/>
              </a:solidFill>
              <a:latin typeface="Arial"/>
              <a:ea typeface="Arial"/>
              <a:cs typeface="Arial"/>
              <a:sym typeface="Arial"/>
            </a:endParaRPr>
          </a:p>
        </p:txBody>
      </p:sp>
      <p:grpSp>
        <p:nvGrpSpPr>
          <p:cNvPr id="402" name="Google Shape;402;p79"/>
          <p:cNvGrpSpPr/>
          <p:nvPr/>
        </p:nvGrpSpPr>
        <p:grpSpPr>
          <a:xfrm>
            <a:off x="4475749" y="950025"/>
            <a:ext cx="5381427" cy="2897138"/>
            <a:chOff x="4808092" y="581659"/>
            <a:chExt cx="8855400" cy="4971068"/>
          </a:xfrm>
        </p:grpSpPr>
        <p:grpSp>
          <p:nvGrpSpPr>
            <p:cNvPr id="403" name="Google Shape;403;p79"/>
            <p:cNvGrpSpPr/>
            <p:nvPr/>
          </p:nvGrpSpPr>
          <p:grpSpPr>
            <a:xfrm>
              <a:off x="4808092" y="581659"/>
              <a:ext cx="8855400" cy="4971068"/>
              <a:chOff x="1370561" y="575801"/>
              <a:chExt cx="8855400" cy="4971068"/>
            </a:xfrm>
          </p:grpSpPr>
          <p:grpSp>
            <p:nvGrpSpPr>
              <p:cNvPr id="404" name="Google Shape;404;p79"/>
              <p:cNvGrpSpPr/>
              <p:nvPr/>
            </p:nvGrpSpPr>
            <p:grpSpPr>
              <a:xfrm>
                <a:off x="3765219" y="1672063"/>
                <a:ext cx="4233373" cy="3874806"/>
                <a:chOff x="1981200" y="1687794"/>
                <a:chExt cx="4233373" cy="3874806"/>
              </a:xfrm>
            </p:grpSpPr>
            <p:sp>
              <p:nvSpPr>
                <p:cNvPr id="405" name="Google Shape;405;p79"/>
                <p:cNvSpPr/>
                <p:nvPr/>
              </p:nvSpPr>
              <p:spPr>
                <a:xfrm>
                  <a:off x="1981200" y="1687794"/>
                  <a:ext cx="2819400" cy="2667000"/>
                </a:xfrm>
                <a:prstGeom prst="ellipse">
                  <a:avLst/>
                </a:prstGeom>
                <a:solidFill>
                  <a:srgbClr val="F4B081"/>
                </a:solidFill>
                <a:ln cap="flat" cmpd="sng" w="19050">
                  <a:solidFill>
                    <a:srgbClr val="31538F"/>
                  </a:solidFill>
                  <a:prstDash val="solid"/>
                  <a:round/>
                  <a:headEnd len="sm" w="sm" type="none"/>
                  <a:tailEnd len="sm" w="sm" type="none"/>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None/>
                  </a:pPr>
                  <a:r>
                    <a:t/>
                  </a:r>
                  <a:endParaRPr b="0" i="0" sz="1100" u="none" cap="none" strike="noStrike">
                    <a:solidFill>
                      <a:schemeClr val="lt1"/>
                    </a:solidFill>
                    <a:latin typeface="Arial"/>
                    <a:ea typeface="Arial"/>
                    <a:cs typeface="Arial"/>
                    <a:sym typeface="Arial"/>
                  </a:endParaRPr>
                </a:p>
              </p:txBody>
            </p:sp>
            <p:sp>
              <p:nvSpPr>
                <p:cNvPr id="406" name="Google Shape;406;p79"/>
                <p:cNvSpPr/>
                <p:nvPr/>
              </p:nvSpPr>
              <p:spPr>
                <a:xfrm>
                  <a:off x="3395173" y="1687794"/>
                  <a:ext cx="2819400" cy="2667000"/>
                </a:xfrm>
                <a:prstGeom prst="ellipse">
                  <a:avLst/>
                </a:prstGeom>
                <a:gradFill>
                  <a:gsLst>
                    <a:gs pos="0">
                      <a:srgbClr val="FFED74"/>
                    </a:gs>
                    <a:gs pos="35000">
                      <a:srgbClr val="FFF09F">
                        <a:alpha val="0"/>
                      </a:srgbClr>
                    </a:gs>
                    <a:gs pos="100000">
                      <a:srgbClr val="FFF9D6"/>
                    </a:gs>
                  </a:gsLst>
                  <a:lin ang="16200038" scaled="0"/>
                </a:gradFill>
                <a:ln cap="flat" cmpd="sng" w="7150">
                  <a:solidFill>
                    <a:srgbClr val="FFBE00"/>
                  </a:solidFill>
                  <a:prstDash val="solid"/>
                  <a:round/>
                  <a:headEnd len="sm" w="sm" type="none"/>
                  <a:tailEnd len="sm" w="sm" type="none"/>
                </a:ln>
                <a:effectLst>
                  <a:outerShdw blurRad="30000" rotWithShape="0" dir="5400000" dist="15000">
                    <a:srgbClr val="000000">
                      <a:alpha val="37650"/>
                    </a:srgbClr>
                  </a:outerShdw>
                </a:effectLst>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None/>
                  </a:pPr>
                  <a:r>
                    <a:t/>
                  </a:r>
                  <a:endParaRPr b="0" i="0" sz="1100" u="none" cap="none" strike="noStrike">
                    <a:solidFill>
                      <a:schemeClr val="dk1"/>
                    </a:solidFill>
                    <a:latin typeface="Arial"/>
                    <a:ea typeface="Arial"/>
                    <a:cs typeface="Arial"/>
                    <a:sym typeface="Arial"/>
                  </a:endParaRPr>
                </a:p>
              </p:txBody>
            </p:sp>
            <p:sp>
              <p:nvSpPr>
                <p:cNvPr id="407" name="Google Shape;407;p79"/>
                <p:cNvSpPr/>
                <p:nvPr/>
              </p:nvSpPr>
              <p:spPr>
                <a:xfrm>
                  <a:off x="2667000" y="2895600"/>
                  <a:ext cx="2819400" cy="2667000"/>
                </a:xfrm>
                <a:prstGeom prst="ellipse">
                  <a:avLst/>
                </a:prstGeom>
                <a:gradFill>
                  <a:gsLst>
                    <a:gs pos="0">
                      <a:srgbClr val="FFAF82"/>
                    </a:gs>
                    <a:gs pos="35000">
                      <a:srgbClr val="FFC5A7">
                        <a:alpha val="0"/>
                      </a:srgbClr>
                    </a:gs>
                    <a:gs pos="100000">
                      <a:srgbClr val="FFE8DA"/>
                    </a:gs>
                  </a:gsLst>
                  <a:lin ang="16200038" scaled="0"/>
                </a:gradFill>
                <a:ln cap="flat" cmpd="sng" w="7150">
                  <a:solidFill>
                    <a:srgbClr val="EB792A"/>
                  </a:solidFill>
                  <a:prstDash val="solid"/>
                  <a:round/>
                  <a:headEnd len="sm" w="sm" type="none"/>
                  <a:tailEnd len="sm" w="sm" type="none"/>
                </a:ln>
                <a:effectLst>
                  <a:outerShdw blurRad="30000" rotWithShape="0" dir="5400000" dist="15000">
                    <a:srgbClr val="000000">
                      <a:alpha val="37650"/>
                    </a:srgbClr>
                  </a:outerShdw>
                </a:effectLst>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None/>
                  </a:pPr>
                  <a:r>
                    <a:t/>
                  </a:r>
                  <a:endParaRPr b="0" i="0" sz="1100" u="none" cap="none" strike="noStrike">
                    <a:solidFill>
                      <a:schemeClr val="dk1"/>
                    </a:solidFill>
                    <a:latin typeface="Arial"/>
                    <a:ea typeface="Arial"/>
                    <a:cs typeface="Arial"/>
                    <a:sym typeface="Arial"/>
                  </a:endParaRPr>
                </a:p>
              </p:txBody>
            </p:sp>
          </p:grpSp>
          <p:grpSp>
            <p:nvGrpSpPr>
              <p:cNvPr id="408" name="Google Shape;408;p79"/>
              <p:cNvGrpSpPr/>
              <p:nvPr/>
            </p:nvGrpSpPr>
            <p:grpSpPr>
              <a:xfrm>
                <a:off x="1370561" y="575801"/>
                <a:ext cx="8855400" cy="2925823"/>
                <a:chOff x="1345768" y="584177"/>
                <a:chExt cx="8855400" cy="2925823"/>
              </a:xfrm>
            </p:grpSpPr>
            <p:sp>
              <p:nvSpPr>
                <p:cNvPr id="409" name="Google Shape;409;p79"/>
                <p:cNvSpPr/>
                <p:nvPr/>
              </p:nvSpPr>
              <p:spPr>
                <a:xfrm>
                  <a:off x="5501195" y="1538400"/>
                  <a:ext cx="687600" cy="1971600"/>
                </a:xfrm>
                <a:prstGeom prst="downArrow">
                  <a:avLst>
                    <a:gd fmla="val 50000" name="adj1"/>
                    <a:gd fmla="val 50000" name="adj2"/>
                  </a:avLst>
                </a:prstGeom>
                <a:gradFill>
                  <a:gsLst>
                    <a:gs pos="0">
                      <a:srgbClr val="BBF7A3"/>
                    </a:gs>
                    <a:gs pos="35000">
                      <a:srgbClr val="CDF8BE"/>
                    </a:gs>
                    <a:gs pos="100000">
                      <a:srgbClr val="ECFDE5"/>
                    </a:gs>
                  </a:gsLst>
                  <a:lin ang="16200038" scaled="0"/>
                </a:gradFill>
                <a:ln cap="flat" cmpd="sng" w="7150">
                  <a:solidFill>
                    <a:srgbClr val="6CAB42"/>
                  </a:solidFill>
                  <a:prstDash val="solid"/>
                  <a:round/>
                  <a:headEnd len="sm" w="sm" type="none"/>
                  <a:tailEnd len="sm" w="sm" type="none"/>
                </a:ln>
                <a:effectLst>
                  <a:outerShdw blurRad="30000" rotWithShape="0" dir="5400000" dist="15000">
                    <a:srgbClr val="000000">
                      <a:alpha val="37650"/>
                    </a:srgbClr>
                  </a:outerShdw>
                </a:effectLst>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None/>
                  </a:pPr>
                  <a:r>
                    <a:t/>
                  </a:r>
                  <a:endParaRPr b="0" i="0" sz="1100" u="none" cap="none" strike="noStrike">
                    <a:solidFill>
                      <a:schemeClr val="dk1"/>
                    </a:solidFill>
                    <a:latin typeface="Arial"/>
                    <a:ea typeface="Arial"/>
                    <a:cs typeface="Arial"/>
                    <a:sym typeface="Arial"/>
                  </a:endParaRPr>
                </a:p>
              </p:txBody>
            </p:sp>
            <p:sp>
              <p:nvSpPr>
                <p:cNvPr id="410" name="Google Shape;410;p79"/>
                <p:cNvSpPr txBox="1"/>
                <p:nvPr/>
              </p:nvSpPr>
              <p:spPr>
                <a:xfrm>
                  <a:off x="1345768" y="584177"/>
                  <a:ext cx="8855400" cy="911100"/>
                </a:xfrm>
                <a:prstGeom prst="rect">
                  <a:avLst/>
                </a:prstGeom>
                <a:noFill/>
                <a:ln>
                  <a:noFill/>
                </a:ln>
              </p:spPr>
              <p:txBody>
                <a:bodyPr anchorCtr="0" anchor="t" bIns="34275" lIns="68575" spcFirstLastPara="1" rIns="68575" wrap="square" tIns="34275">
                  <a:spAutoFit/>
                </a:bodyPr>
                <a:lstStyle/>
                <a:p>
                  <a:pPr indent="0" lvl="0" marL="0" marR="0" rtl="0" algn="ctr">
                    <a:lnSpc>
                      <a:spcPct val="100000"/>
                    </a:lnSpc>
                    <a:spcBef>
                      <a:spcPts val="0"/>
                    </a:spcBef>
                    <a:spcAft>
                      <a:spcPts val="0"/>
                    </a:spcAft>
                    <a:buNone/>
                  </a:pPr>
                  <a:r>
                    <a:rPr b="1" i="0" lang="en" sz="1500" u="none" cap="none" strike="noStrike">
                      <a:solidFill>
                        <a:schemeClr val="dk1"/>
                      </a:solidFill>
                      <a:latin typeface="Arial"/>
                      <a:ea typeface="Arial"/>
                      <a:cs typeface="Arial"/>
                      <a:sym typeface="Arial"/>
                    </a:rPr>
                    <a:t>Cancer Care Access, Quality &amp; Outcomes</a:t>
                  </a:r>
                  <a:endParaRPr sz="1100"/>
                </a:p>
                <a:p>
                  <a:pPr indent="0" lvl="0" marL="0" marR="0" rtl="0" algn="ctr">
                    <a:lnSpc>
                      <a:spcPct val="100000"/>
                    </a:lnSpc>
                    <a:spcBef>
                      <a:spcPts val="0"/>
                    </a:spcBef>
                    <a:spcAft>
                      <a:spcPts val="0"/>
                    </a:spcAft>
                    <a:buNone/>
                  </a:pPr>
                  <a:r>
                    <a:rPr b="1" i="0" lang="en" sz="1500" u="none" cap="none" strike="noStrike">
                      <a:solidFill>
                        <a:schemeClr val="dk1"/>
                      </a:solidFill>
                      <a:latin typeface="Arial"/>
                      <a:ea typeface="Arial"/>
                      <a:cs typeface="Arial"/>
                      <a:sym typeface="Arial"/>
                    </a:rPr>
                    <a:t> for Diverse Populations</a:t>
                  </a:r>
                  <a:endParaRPr b="0" i="0" sz="1500" u="none" cap="none" strike="noStrike">
                    <a:solidFill>
                      <a:schemeClr val="dk1"/>
                    </a:solidFill>
                    <a:latin typeface="Arial"/>
                    <a:ea typeface="Arial"/>
                    <a:cs typeface="Arial"/>
                    <a:sym typeface="Arial"/>
                  </a:endParaRPr>
                </a:p>
              </p:txBody>
            </p:sp>
          </p:grpSp>
        </p:grpSp>
        <p:sp>
          <p:nvSpPr>
            <p:cNvPr id="411" name="Google Shape;411;p79"/>
            <p:cNvSpPr txBox="1"/>
            <p:nvPr/>
          </p:nvSpPr>
          <p:spPr>
            <a:xfrm>
              <a:off x="8202483" y="4370612"/>
              <a:ext cx="2209800" cy="858300"/>
            </a:xfrm>
            <a:prstGeom prst="rect">
              <a:avLst/>
            </a:prstGeom>
            <a:noFill/>
            <a:ln>
              <a:noFill/>
            </a:ln>
          </p:spPr>
          <p:txBody>
            <a:bodyPr anchorCtr="0" anchor="t" bIns="34275" lIns="68575" spcFirstLastPara="1" rIns="68575" wrap="square" tIns="34275">
              <a:spAutoFit/>
            </a:bodyPr>
            <a:lstStyle/>
            <a:p>
              <a:pPr indent="0" lvl="0" marL="0" marR="0" rtl="0" algn="ctr">
                <a:lnSpc>
                  <a:spcPct val="100000"/>
                </a:lnSpc>
                <a:spcBef>
                  <a:spcPts val="0"/>
                </a:spcBef>
                <a:spcAft>
                  <a:spcPts val="0"/>
                </a:spcAft>
                <a:buNone/>
              </a:pPr>
              <a:r>
                <a:rPr b="1" i="0" lang="en" sz="1400" u="none" cap="none" strike="noStrike">
                  <a:solidFill>
                    <a:srgbClr val="000000"/>
                  </a:solidFill>
                  <a:latin typeface="Arial"/>
                  <a:ea typeface="Arial"/>
                  <a:cs typeface="Arial"/>
                  <a:sym typeface="Arial"/>
                </a:rPr>
                <a:t>Diverse  Populations</a:t>
              </a:r>
              <a:endParaRPr sz="1100"/>
            </a:p>
          </p:txBody>
        </p:sp>
        <p:sp>
          <p:nvSpPr>
            <p:cNvPr id="412" name="Google Shape;412;p79"/>
            <p:cNvSpPr txBox="1"/>
            <p:nvPr/>
          </p:nvSpPr>
          <p:spPr>
            <a:xfrm>
              <a:off x="9807762" y="2264056"/>
              <a:ext cx="1471800" cy="1228200"/>
            </a:xfrm>
            <a:prstGeom prst="rect">
              <a:avLst/>
            </a:prstGeom>
            <a:noFill/>
            <a:ln>
              <a:noFill/>
            </a:ln>
          </p:spPr>
          <p:txBody>
            <a:bodyPr anchorCtr="0" anchor="t" bIns="34275" lIns="68575" spcFirstLastPara="1" rIns="68575" wrap="square" tIns="34275">
              <a:spAutoFit/>
            </a:bodyPr>
            <a:lstStyle/>
            <a:p>
              <a:pPr indent="0" lvl="0" marL="0" marR="0" rtl="0" algn="ctr">
                <a:lnSpc>
                  <a:spcPct val="100000"/>
                </a:lnSpc>
                <a:spcBef>
                  <a:spcPts val="0"/>
                </a:spcBef>
                <a:spcAft>
                  <a:spcPts val="0"/>
                </a:spcAft>
                <a:buNone/>
              </a:pPr>
              <a:r>
                <a:rPr b="1" i="0" lang="en" sz="1400" u="none" cap="none" strike="noStrike">
                  <a:solidFill>
                    <a:srgbClr val="000000"/>
                  </a:solidFill>
                  <a:latin typeface="Arial"/>
                  <a:ea typeface="Arial"/>
                  <a:cs typeface="Arial"/>
                  <a:sym typeface="Arial"/>
                </a:rPr>
                <a:t>Health Systems &amp; Policy</a:t>
              </a:r>
              <a:endParaRPr sz="1100"/>
            </a:p>
          </p:txBody>
        </p:sp>
        <p:sp>
          <p:nvSpPr>
            <p:cNvPr id="413" name="Google Shape;413;p79"/>
            <p:cNvSpPr txBox="1"/>
            <p:nvPr/>
          </p:nvSpPr>
          <p:spPr>
            <a:xfrm>
              <a:off x="7160378" y="2365090"/>
              <a:ext cx="1528200" cy="1228200"/>
            </a:xfrm>
            <a:prstGeom prst="rect">
              <a:avLst/>
            </a:prstGeom>
            <a:noFill/>
            <a:ln>
              <a:noFill/>
            </a:ln>
          </p:spPr>
          <p:txBody>
            <a:bodyPr anchorCtr="0" anchor="t" bIns="34275" lIns="68575" spcFirstLastPara="1" rIns="68575" wrap="square" tIns="34275">
              <a:spAutoFit/>
            </a:bodyPr>
            <a:lstStyle/>
            <a:p>
              <a:pPr indent="0" lvl="0" marL="0" marR="0" rtl="0" algn="ctr">
                <a:lnSpc>
                  <a:spcPct val="100000"/>
                </a:lnSpc>
                <a:spcBef>
                  <a:spcPts val="0"/>
                </a:spcBef>
                <a:spcAft>
                  <a:spcPts val="0"/>
                </a:spcAft>
                <a:buNone/>
              </a:pPr>
              <a:r>
                <a:rPr b="1" i="0" lang="en" sz="1400" u="none" cap="none" strike="noStrike">
                  <a:solidFill>
                    <a:srgbClr val="000000"/>
                  </a:solidFill>
                  <a:latin typeface="Arial"/>
                  <a:ea typeface="Arial"/>
                  <a:cs typeface="Arial"/>
                  <a:sym typeface="Arial"/>
                </a:rPr>
                <a:t>Cancer Care </a:t>
              </a:r>
              <a:r>
                <a:rPr b="1" i="0" lang="en" sz="1100" u="none" cap="none" strike="noStrike">
                  <a:solidFill>
                    <a:srgbClr val="000000"/>
                  </a:solidFill>
                  <a:latin typeface="Arial"/>
                  <a:ea typeface="Arial"/>
                  <a:cs typeface="Arial"/>
                  <a:sym typeface="Arial"/>
                </a:rPr>
                <a:t>D</a:t>
              </a:r>
              <a:r>
                <a:rPr b="1" i="0" lang="en" sz="1400" u="none" cap="none" strike="noStrike">
                  <a:solidFill>
                    <a:srgbClr val="000000"/>
                  </a:solidFill>
                  <a:latin typeface="Arial"/>
                  <a:ea typeface="Arial"/>
                  <a:cs typeface="Arial"/>
                  <a:sym typeface="Arial"/>
                </a:rPr>
                <a:t>elivery</a:t>
              </a:r>
              <a:endParaRPr sz="1100"/>
            </a:p>
          </p:txBody>
        </p:sp>
      </p:grpSp>
      <p:pic>
        <p:nvPicPr>
          <p:cNvPr descr="A close-up of a logo&#10;&#10;Description automatically generated" id="414" name="Google Shape;414;p79"/>
          <p:cNvPicPr preferRelativeResize="0"/>
          <p:nvPr/>
        </p:nvPicPr>
        <p:blipFill rotWithShape="1">
          <a:blip r:embed="rId4">
            <a:alphaModFix/>
          </a:blip>
          <a:srcRect b="0" l="0" r="0" t="0"/>
          <a:stretch/>
        </p:blipFill>
        <p:spPr>
          <a:xfrm>
            <a:off x="6578600" y="135726"/>
            <a:ext cx="2565400" cy="748907"/>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95"/>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96"/>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02"/>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7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82" name="Shape 1082"/>
        <p:cNvGrpSpPr/>
        <p:nvPr/>
      </p:nvGrpSpPr>
      <p:grpSpPr>
        <a:xfrm>
          <a:off x="0" y="0"/>
          <a:ext cx="0" cy="0"/>
          <a:chOff x="0" y="0"/>
          <a:chExt cx="0" cy="0"/>
        </a:xfrm>
      </p:grpSpPr>
      <p:sp>
        <p:nvSpPr>
          <p:cNvPr id="1083" name="Google Shape;1083;p142"/>
          <p:cNvSpPr txBox="1"/>
          <p:nvPr/>
        </p:nvSpPr>
        <p:spPr>
          <a:xfrm>
            <a:off x="291661" y="1031057"/>
            <a:ext cx="8623800" cy="3619800"/>
          </a:xfrm>
          <a:prstGeom prst="rect">
            <a:avLst/>
          </a:prstGeom>
          <a:noFill/>
          <a:ln>
            <a:noFill/>
          </a:ln>
        </p:spPr>
        <p:txBody>
          <a:bodyPr anchorCtr="0" anchor="t" bIns="34275" lIns="68575" spcFirstLastPara="1" rIns="68575" wrap="square" tIns="34275">
            <a:noAutofit/>
          </a:bodyPr>
          <a:lstStyle/>
          <a:p>
            <a:pPr indent="0" lvl="0" marL="38100" marR="0" rtl="0" algn="ctr">
              <a:lnSpc>
                <a:spcPct val="90000"/>
              </a:lnSpc>
              <a:spcBef>
                <a:spcPts val="800"/>
              </a:spcBef>
              <a:spcAft>
                <a:spcPts val="0"/>
              </a:spcAft>
              <a:buNone/>
            </a:pPr>
            <a:r>
              <a:t/>
            </a:r>
            <a:endParaRPr b="0" i="0" sz="1100" u="none" cap="none" strike="noStrike">
              <a:solidFill>
                <a:srgbClr val="000000"/>
              </a:solidFill>
              <a:latin typeface="Arial"/>
              <a:ea typeface="Arial"/>
              <a:cs typeface="Arial"/>
              <a:sym typeface="Arial"/>
            </a:endParaRPr>
          </a:p>
          <a:p>
            <a:pPr indent="0" lvl="0" marL="38100" marR="0" rtl="0" algn="ctr">
              <a:lnSpc>
                <a:spcPct val="90000"/>
              </a:lnSpc>
              <a:spcBef>
                <a:spcPts val="800"/>
              </a:spcBef>
              <a:spcAft>
                <a:spcPts val="0"/>
              </a:spcAft>
              <a:buNone/>
            </a:pPr>
            <a:r>
              <a:t/>
            </a:r>
            <a:endParaRPr b="0" i="0" sz="1100" u="none" cap="none" strike="noStrike">
              <a:solidFill>
                <a:srgbClr val="000000"/>
              </a:solidFill>
              <a:latin typeface="Arial"/>
              <a:ea typeface="Arial"/>
              <a:cs typeface="Arial"/>
              <a:sym typeface="Arial"/>
            </a:endParaRPr>
          </a:p>
          <a:p>
            <a:pPr indent="0" lvl="0" marL="38100" marR="0" rtl="0" algn="ctr">
              <a:lnSpc>
                <a:spcPct val="90000"/>
              </a:lnSpc>
              <a:spcBef>
                <a:spcPts val="800"/>
              </a:spcBef>
              <a:spcAft>
                <a:spcPts val="0"/>
              </a:spcAft>
              <a:buNone/>
            </a:pPr>
            <a:r>
              <a:rPr b="1" i="0" lang="en" sz="3400" u="none" cap="none" strike="noStrike">
                <a:solidFill>
                  <a:srgbClr val="000000"/>
                </a:solidFill>
                <a:latin typeface="Calibri"/>
                <a:ea typeface="Calibri"/>
                <a:cs typeface="Calibri"/>
                <a:sym typeface="Calibri"/>
              </a:rPr>
              <a:t>Thank You!  Weeble! Natotela! </a:t>
            </a:r>
            <a:endParaRPr b="0" i="0" sz="1300" u="none" cap="none" strike="noStrike">
              <a:solidFill>
                <a:srgbClr val="000000"/>
              </a:solidFill>
              <a:latin typeface="Calibri"/>
              <a:ea typeface="Calibri"/>
              <a:cs typeface="Calibri"/>
              <a:sym typeface="Calibri"/>
            </a:endParaRPr>
          </a:p>
          <a:p>
            <a:pPr indent="0" lvl="0" marL="38100" marR="0" rtl="0" algn="ctr">
              <a:lnSpc>
                <a:spcPct val="90000"/>
              </a:lnSpc>
              <a:spcBef>
                <a:spcPts val="800"/>
              </a:spcBef>
              <a:spcAft>
                <a:spcPts val="0"/>
              </a:spcAft>
              <a:buNone/>
            </a:pPr>
            <a:r>
              <a:t/>
            </a:r>
            <a:endParaRPr b="0" i="0" sz="1300" u="none" cap="none" strike="noStrike">
              <a:solidFill>
                <a:srgbClr val="000000"/>
              </a:solidFill>
              <a:latin typeface="Calibri"/>
              <a:ea typeface="Calibri"/>
              <a:cs typeface="Calibri"/>
              <a:sym typeface="Calibri"/>
            </a:endParaRPr>
          </a:p>
          <a:p>
            <a:pPr indent="0" lvl="0" marL="38100" marR="0" rtl="0" algn="ctr">
              <a:lnSpc>
                <a:spcPct val="90000"/>
              </a:lnSpc>
              <a:spcBef>
                <a:spcPts val="800"/>
              </a:spcBef>
              <a:spcAft>
                <a:spcPts val="0"/>
              </a:spcAft>
              <a:buNone/>
            </a:pPr>
            <a:r>
              <a:rPr b="0" i="0" lang="en" sz="2000" u="none" cap="none" strike="noStrike">
                <a:solidFill>
                  <a:srgbClr val="000000"/>
                </a:solidFill>
                <a:latin typeface="Calibri"/>
                <a:ea typeface="Calibri"/>
                <a:cs typeface="Calibri"/>
                <a:sym typeface="Calibri"/>
              </a:rPr>
              <a:t>For More information, please contact:</a:t>
            </a:r>
            <a:endParaRPr/>
          </a:p>
          <a:p>
            <a:pPr indent="0" lvl="0" marL="38100" marR="0" rtl="0" algn="ctr">
              <a:lnSpc>
                <a:spcPct val="90000"/>
              </a:lnSpc>
              <a:spcBef>
                <a:spcPts val="800"/>
              </a:spcBef>
              <a:spcAft>
                <a:spcPts val="0"/>
              </a:spcAft>
              <a:buNone/>
            </a:pPr>
            <a:r>
              <a:t/>
            </a:r>
            <a:endParaRPr b="0" i="0" sz="2000" u="none" cap="none" strike="noStrike">
              <a:solidFill>
                <a:srgbClr val="000000"/>
              </a:solidFill>
              <a:latin typeface="Calibri"/>
              <a:ea typeface="Calibri"/>
              <a:cs typeface="Calibri"/>
              <a:sym typeface="Calibri"/>
            </a:endParaRPr>
          </a:p>
          <a:p>
            <a:pPr indent="0" lvl="0" marL="38100" marR="0" rtl="0" algn="ctr">
              <a:lnSpc>
                <a:spcPct val="90000"/>
              </a:lnSpc>
              <a:spcBef>
                <a:spcPts val="800"/>
              </a:spcBef>
              <a:spcAft>
                <a:spcPts val="0"/>
              </a:spcAft>
              <a:buNone/>
            </a:pPr>
            <a:r>
              <a:rPr b="0" i="0" lang="en" sz="2000" u="none" cap="none" strike="noStrike">
                <a:solidFill>
                  <a:srgbClr val="000000"/>
                </a:solidFill>
                <a:latin typeface="Calibri"/>
                <a:ea typeface="Calibri"/>
                <a:cs typeface="Calibri"/>
                <a:sym typeface="Calibri"/>
              </a:rPr>
              <a:t>jimarinaitwe@gmail.com</a:t>
            </a:r>
            <a:endParaRPr/>
          </a:p>
        </p:txBody>
      </p:sp>
      <p:pic>
        <p:nvPicPr>
          <p:cNvPr descr="A close-up of a logo&#10;&#10;Description automatically generated" id="1084" name="Google Shape;1084;p142"/>
          <p:cNvPicPr preferRelativeResize="0"/>
          <p:nvPr/>
        </p:nvPicPr>
        <p:blipFill rotWithShape="1">
          <a:blip r:embed="rId3">
            <a:alphaModFix/>
          </a:blip>
          <a:srcRect b="0" l="0" r="0" t="0"/>
          <a:stretch/>
        </p:blipFill>
        <p:spPr>
          <a:xfrm>
            <a:off x="6450712" y="169956"/>
            <a:ext cx="2597661" cy="718805"/>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8" name="Shape 418"/>
        <p:cNvGrpSpPr/>
        <p:nvPr/>
      </p:nvGrpSpPr>
      <p:grpSpPr>
        <a:xfrm>
          <a:off x="0" y="0"/>
          <a:ext cx="0" cy="0"/>
          <a:chOff x="0" y="0"/>
          <a:chExt cx="0" cy="0"/>
        </a:xfrm>
      </p:grpSpPr>
      <p:sp>
        <p:nvSpPr>
          <p:cNvPr id="419" name="Google Shape;419;p80"/>
          <p:cNvSpPr txBox="1"/>
          <p:nvPr/>
        </p:nvSpPr>
        <p:spPr>
          <a:xfrm>
            <a:off x="205486" y="359498"/>
            <a:ext cx="6571200" cy="409500"/>
          </a:xfrm>
          <a:prstGeom prst="rect">
            <a:avLst/>
          </a:prstGeom>
          <a:noFill/>
          <a:ln>
            <a:noFill/>
          </a:ln>
        </p:spPr>
        <p:txBody>
          <a:bodyPr anchorCtr="0" anchor="t" bIns="34275" lIns="68575" spcFirstLastPara="1" rIns="68575" wrap="square" tIns="34275">
            <a:normAutofit lnSpcReduction="10000"/>
          </a:bodyPr>
          <a:lstStyle/>
          <a:p>
            <a:pPr indent="0" lvl="0" marL="0" marR="0" rtl="0" algn="l">
              <a:lnSpc>
                <a:spcPct val="100000"/>
              </a:lnSpc>
              <a:spcBef>
                <a:spcPts val="0"/>
              </a:spcBef>
              <a:spcAft>
                <a:spcPts val="0"/>
              </a:spcAft>
              <a:buNone/>
            </a:pPr>
            <a:r>
              <a:rPr b="0" i="0" lang="en" sz="2400" u="none" cap="none" strike="noStrike">
                <a:solidFill>
                  <a:schemeClr val="dk1"/>
                </a:solidFill>
                <a:latin typeface="Calibri"/>
                <a:ea typeface="Calibri"/>
                <a:cs typeface="Calibri"/>
                <a:sym typeface="Calibri"/>
              </a:rPr>
              <a:t>What are Evidence–Based Interventions (EBIs)? </a:t>
            </a:r>
            <a:endParaRPr sz="1100"/>
          </a:p>
        </p:txBody>
      </p:sp>
      <p:pic>
        <p:nvPicPr>
          <p:cNvPr id="420" name="Google Shape;420;p80"/>
          <p:cNvPicPr preferRelativeResize="0"/>
          <p:nvPr/>
        </p:nvPicPr>
        <p:blipFill rotWithShape="1">
          <a:blip r:embed="rId3">
            <a:alphaModFix/>
          </a:blip>
          <a:srcRect b="0" l="0" r="0" t="0"/>
          <a:stretch/>
        </p:blipFill>
        <p:spPr>
          <a:xfrm>
            <a:off x="5659433" y="1442086"/>
            <a:ext cx="2954349" cy="1654435"/>
          </a:xfrm>
          <a:prstGeom prst="rect">
            <a:avLst/>
          </a:prstGeom>
          <a:noFill/>
          <a:ln>
            <a:noFill/>
          </a:ln>
        </p:spPr>
      </p:pic>
      <p:sp>
        <p:nvSpPr>
          <p:cNvPr id="421" name="Google Shape;421;p80"/>
          <p:cNvSpPr txBox="1"/>
          <p:nvPr/>
        </p:nvSpPr>
        <p:spPr>
          <a:xfrm>
            <a:off x="236789" y="1309088"/>
            <a:ext cx="8869200" cy="4348200"/>
          </a:xfrm>
          <a:prstGeom prst="rect">
            <a:avLst/>
          </a:prstGeom>
          <a:noFill/>
          <a:ln>
            <a:noFill/>
          </a:ln>
        </p:spPr>
        <p:txBody>
          <a:bodyPr anchorCtr="0" anchor="t" bIns="34275" lIns="68575" spcFirstLastPara="1" rIns="68575" wrap="square" tIns="34275">
            <a:spAutoFit/>
          </a:bodyPr>
          <a:lstStyle/>
          <a:p>
            <a:pPr indent="-165100" lvl="0" marL="25400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None/>
            </a:pPr>
            <a:r>
              <a:rPr b="0" i="0" lang="en" sz="1400" u="none" cap="none" strike="noStrike">
                <a:solidFill>
                  <a:schemeClr val="dk1"/>
                </a:solidFill>
                <a:latin typeface="Arial"/>
                <a:ea typeface="Arial"/>
                <a:cs typeface="Arial"/>
                <a:sym typeface="Arial"/>
              </a:rPr>
              <a:t>Examples: </a:t>
            </a:r>
            <a:endParaRPr sz="1100"/>
          </a:p>
          <a:p>
            <a:pPr indent="0" lvl="0" marL="0" marR="0" rtl="0" algn="l">
              <a:lnSpc>
                <a:spcPct val="100000"/>
              </a:lnSpc>
              <a:spcBef>
                <a:spcPts val="0"/>
              </a:spcBef>
              <a:spcAft>
                <a:spcPts val="0"/>
              </a:spcAft>
              <a:buNone/>
            </a:pPr>
            <a:r>
              <a:t/>
            </a:r>
            <a:endParaRPr b="0" i="0" sz="14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None/>
            </a:pPr>
            <a:r>
              <a:rPr b="0" i="0" lang="en" sz="1400" u="none" cap="none" strike="noStrike">
                <a:solidFill>
                  <a:schemeClr val="dk1"/>
                </a:solidFill>
                <a:latin typeface="Arial"/>
                <a:ea typeface="Arial"/>
                <a:cs typeface="Arial"/>
                <a:sym typeface="Arial"/>
              </a:rPr>
              <a:t>Smoking cessation programs</a:t>
            </a:r>
            <a:endParaRPr sz="1100"/>
          </a:p>
          <a:p>
            <a:pPr indent="0" lvl="0" marL="0" marR="0" rtl="0" algn="l">
              <a:lnSpc>
                <a:spcPct val="100000"/>
              </a:lnSpc>
              <a:spcBef>
                <a:spcPts val="0"/>
              </a:spcBef>
              <a:spcAft>
                <a:spcPts val="0"/>
              </a:spcAft>
              <a:buNone/>
            </a:pPr>
            <a:r>
              <a:t/>
            </a:r>
            <a:endParaRPr b="0" i="0" sz="14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None/>
            </a:pPr>
            <a:r>
              <a:rPr b="0" i="0" lang="en" sz="1400" u="none" cap="none" strike="noStrike">
                <a:solidFill>
                  <a:schemeClr val="dk1"/>
                </a:solidFill>
                <a:latin typeface="Arial"/>
                <a:ea typeface="Arial"/>
                <a:cs typeface="Arial"/>
                <a:sym typeface="Arial"/>
              </a:rPr>
              <a:t>Vaccination</a:t>
            </a:r>
            <a:endParaRPr sz="1100"/>
          </a:p>
          <a:p>
            <a:pPr indent="0" lvl="0" marL="0" marR="0" rtl="0" algn="l">
              <a:lnSpc>
                <a:spcPct val="100000"/>
              </a:lnSpc>
              <a:spcBef>
                <a:spcPts val="0"/>
              </a:spcBef>
              <a:spcAft>
                <a:spcPts val="0"/>
              </a:spcAft>
              <a:buNone/>
            </a:pPr>
            <a:r>
              <a:t/>
            </a:r>
            <a:endParaRPr b="0" i="0" sz="14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None/>
            </a:pPr>
            <a:r>
              <a:rPr b="0" i="0" lang="en" sz="1400" u="none" cap="none" strike="noStrike">
                <a:solidFill>
                  <a:schemeClr val="dk1"/>
                </a:solidFill>
                <a:latin typeface="Arial"/>
                <a:ea typeface="Arial"/>
                <a:cs typeface="Arial"/>
                <a:sym typeface="Arial"/>
              </a:rPr>
              <a:t>Cancer Screening </a:t>
            </a:r>
            <a:endParaRPr sz="1100"/>
          </a:p>
          <a:p>
            <a:pPr indent="0" lvl="0" marL="0" marR="0" rtl="0" algn="l">
              <a:lnSpc>
                <a:spcPct val="100000"/>
              </a:lnSpc>
              <a:spcBef>
                <a:spcPts val="0"/>
              </a:spcBef>
              <a:spcAft>
                <a:spcPts val="0"/>
              </a:spcAft>
              <a:buNone/>
            </a:pPr>
            <a:r>
              <a:t/>
            </a:r>
            <a:endParaRPr b="0" i="0" sz="14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None/>
            </a:pPr>
            <a:r>
              <a:rPr b="0" i="0" lang="en" sz="1400" u="none" cap="none" strike="noStrike">
                <a:solidFill>
                  <a:schemeClr val="dk1"/>
                </a:solidFill>
                <a:latin typeface="Arial"/>
                <a:ea typeface="Arial"/>
                <a:cs typeface="Arial"/>
                <a:sym typeface="Arial"/>
              </a:rPr>
              <a:t>Genetic Testing</a:t>
            </a:r>
            <a:endParaRPr sz="1100"/>
          </a:p>
          <a:p>
            <a:pPr indent="0" lvl="0" marL="0" marR="0" rtl="0" algn="l">
              <a:lnSpc>
                <a:spcPct val="100000"/>
              </a:lnSpc>
              <a:spcBef>
                <a:spcPts val="0"/>
              </a:spcBef>
              <a:spcAft>
                <a:spcPts val="0"/>
              </a:spcAft>
              <a:buNone/>
            </a:pPr>
            <a:r>
              <a:t/>
            </a:r>
            <a:endParaRPr b="0" i="0" sz="14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None/>
            </a:pPr>
            <a:r>
              <a:rPr b="0" i="0" lang="en" sz="1400" u="none" cap="none" strike="noStrike">
                <a:solidFill>
                  <a:schemeClr val="dk1"/>
                </a:solidFill>
                <a:latin typeface="Arial"/>
                <a:ea typeface="Arial"/>
                <a:cs typeface="Arial"/>
                <a:sym typeface="Arial"/>
              </a:rPr>
              <a:t>Adherence to medication </a:t>
            </a:r>
            <a:endParaRPr sz="1100"/>
          </a:p>
          <a:p>
            <a:pPr indent="0" lvl="0" marL="0" marR="0" rtl="0" algn="l">
              <a:lnSpc>
                <a:spcPct val="100000"/>
              </a:lnSpc>
              <a:spcBef>
                <a:spcPts val="0"/>
              </a:spcBef>
              <a:spcAft>
                <a:spcPts val="0"/>
              </a:spcAft>
              <a:buNone/>
            </a:pPr>
            <a:r>
              <a:t/>
            </a:r>
            <a:endParaRPr b="0" i="0" sz="14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None/>
            </a:pPr>
            <a:r>
              <a:rPr b="0" i="0" lang="en" sz="1400" u="none" cap="none" strike="noStrike">
                <a:solidFill>
                  <a:schemeClr val="dk1"/>
                </a:solidFill>
                <a:latin typeface="Arial"/>
                <a:ea typeface="Arial"/>
                <a:cs typeface="Arial"/>
                <a:sym typeface="Arial"/>
              </a:rPr>
              <a:t>Harm reduction programs</a:t>
            </a:r>
            <a:endParaRPr sz="1100"/>
          </a:p>
          <a:p>
            <a:pPr indent="0" lvl="0" marL="0" marR="0" rtl="0" algn="l">
              <a:lnSpc>
                <a:spcPct val="100000"/>
              </a:lnSpc>
              <a:spcBef>
                <a:spcPts val="0"/>
              </a:spcBef>
              <a:spcAft>
                <a:spcPts val="0"/>
              </a:spcAft>
              <a:buNone/>
            </a:pPr>
            <a:r>
              <a:t/>
            </a:r>
            <a:endParaRPr b="0" i="0" sz="14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None/>
            </a:pPr>
            <a:r>
              <a:rPr b="0" i="0" lang="en" sz="1400" u="none" cap="none" strike="noStrike">
                <a:solidFill>
                  <a:schemeClr val="dk1"/>
                </a:solidFill>
                <a:latin typeface="Arial"/>
                <a:ea typeface="Arial"/>
                <a:cs typeface="Arial"/>
                <a:sym typeface="Arial"/>
              </a:rPr>
              <a:t>Physical activities</a:t>
            </a:r>
            <a:endParaRPr sz="1100"/>
          </a:p>
          <a:p>
            <a:pPr indent="0" lvl="0" marL="0" marR="0" rtl="0" algn="l">
              <a:lnSpc>
                <a:spcPct val="100000"/>
              </a:lnSpc>
              <a:spcBef>
                <a:spcPts val="0"/>
              </a:spcBef>
              <a:spcAft>
                <a:spcPts val="0"/>
              </a:spcAft>
              <a:buNone/>
            </a:pPr>
            <a:r>
              <a:t/>
            </a:r>
            <a:endParaRPr b="0" i="0" sz="14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None/>
            </a:pPr>
            <a:r>
              <a:rPr b="0" i="0" lang="en" sz="1400" u="none" cap="none" strike="noStrike">
                <a:solidFill>
                  <a:schemeClr val="dk1"/>
                </a:solidFill>
                <a:latin typeface="Arial"/>
                <a:ea typeface="Arial"/>
                <a:cs typeface="Arial"/>
                <a:sym typeface="Arial"/>
              </a:rPr>
              <a:t>Healthy weight</a:t>
            </a:r>
            <a:endParaRPr sz="1100"/>
          </a:p>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None/>
            </a:pPr>
            <a:r>
              <a:t/>
            </a:r>
            <a:endParaRPr b="0" i="0" sz="1200" u="none" cap="none" strike="noStrike">
              <a:solidFill>
                <a:srgbClr val="000000"/>
              </a:solidFill>
              <a:latin typeface="Arial"/>
              <a:ea typeface="Arial"/>
              <a:cs typeface="Arial"/>
              <a:sym typeface="Arial"/>
            </a:endParaRPr>
          </a:p>
        </p:txBody>
      </p:sp>
      <p:pic>
        <p:nvPicPr>
          <p:cNvPr id="422" name="Google Shape;422;p80"/>
          <p:cNvPicPr preferRelativeResize="0"/>
          <p:nvPr/>
        </p:nvPicPr>
        <p:blipFill rotWithShape="1">
          <a:blip r:embed="rId4">
            <a:alphaModFix/>
          </a:blip>
          <a:srcRect b="0" l="0" r="0" t="0"/>
          <a:stretch/>
        </p:blipFill>
        <p:spPr>
          <a:xfrm>
            <a:off x="2800268" y="3128469"/>
            <a:ext cx="4600575" cy="785813"/>
          </a:xfrm>
          <a:prstGeom prst="rect">
            <a:avLst/>
          </a:prstGeom>
          <a:noFill/>
          <a:ln>
            <a:noFill/>
          </a:ln>
        </p:spPr>
      </p:pic>
      <p:pic>
        <p:nvPicPr>
          <p:cNvPr id="423" name="Google Shape;423;p80"/>
          <p:cNvPicPr preferRelativeResize="0"/>
          <p:nvPr/>
        </p:nvPicPr>
        <p:blipFill rotWithShape="1">
          <a:blip r:embed="rId5">
            <a:alphaModFix/>
          </a:blip>
          <a:srcRect b="0" l="0" r="0" t="0"/>
          <a:stretch/>
        </p:blipFill>
        <p:spPr>
          <a:xfrm>
            <a:off x="4357689" y="3823028"/>
            <a:ext cx="2778919" cy="928688"/>
          </a:xfrm>
          <a:prstGeom prst="rect">
            <a:avLst/>
          </a:prstGeom>
          <a:noFill/>
          <a:ln>
            <a:noFill/>
          </a:ln>
        </p:spPr>
      </p:pic>
      <p:pic>
        <p:nvPicPr>
          <p:cNvPr id="424" name="Google Shape;424;p80"/>
          <p:cNvPicPr preferRelativeResize="0"/>
          <p:nvPr/>
        </p:nvPicPr>
        <p:blipFill rotWithShape="1">
          <a:blip r:embed="rId6">
            <a:alphaModFix/>
          </a:blip>
          <a:srcRect b="0" l="0" r="0" t="0"/>
          <a:stretch/>
        </p:blipFill>
        <p:spPr>
          <a:xfrm>
            <a:off x="7315691" y="3496484"/>
            <a:ext cx="1506121" cy="1075801"/>
          </a:xfrm>
          <a:prstGeom prst="rect">
            <a:avLst/>
          </a:prstGeom>
          <a:noFill/>
          <a:ln>
            <a:noFill/>
          </a:ln>
        </p:spPr>
      </p:pic>
      <p:pic>
        <p:nvPicPr>
          <p:cNvPr descr="A close-up of a logo&#10;&#10;Description automatically generated" id="425" name="Google Shape;425;p80"/>
          <p:cNvPicPr preferRelativeResize="0"/>
          <p:nvPr/>
        </p:nvPicPr>
        <p:blipFill rotWithShape="1">
          <a:blip r:embed="rId7">
            <a:alphaModFix/>
          </a:blip>
          <a:srcRect b="0" l="0" r="0" t="0"/>
          <a:stretch/>
        </p:blipFill>
        <p:spPr>
          <a:xfrm>
            <a:off x="6578600" y="100238"/>
            <a:ext cx="2565400" cy="817288"/>
          </a:xfrm>
          <a:prstGeom prst="rect">
            <a:avLst/>
          </a:prstGeom>
          <a:noFill/>
          <a:ln>
            <a:noFill/>
          </a:ln>
        </p:spPr>
      </p:pic>
      <p:sp>
        <p:nvSpPr>
          <p:cNvPr id="426" name="Google Shape;426;p80"/>
          <p:cNvSpPr txBox="1"/>
          <p:nvPr/>
        </p:nvSpPr>
        <p:spPr>
          <a:xfrm>
            <a:off x="236790" y="751060"/>
            <a:ext cx="8869200" cy="1546800"/>
          </a:xfrm>
          <a:prstGeom prst="rect">
            <a:avLst/>
          </a:prstGeom>
          <a:noFill/>
          <a:ln>
            <a:noFill/>
          </a:ln>
        </p:spPr>
        <p:txBody>
          <a:bodyPr anchorCtr="0" anchor="t" bIns="34275" lIns="68575" spcFirstLastPara="1" rIns="68575" wrap="square" tIns="34275">
            <a:spAutoFit/>
          </a:bodyPr>
          <a:lstStyle/>
          <a:p>
            <a:pPr indent="-165100" lvl="0" marL="25400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None/>
            </a:pPr>
            <a:r>
              <a:rPr b="0" i="0" lang="en" sz="1400" u="none" cap="none" strike="noStrike">
                <a:solidFill>
                  <a:srgbClr val="000000"/>
                </a:solidFill>
                <a:latin typeface="Arial"/>
                <a:ea typeface="Arial"/>
                <a:cs typeface="Arial"/>
                <a:sym typeface="Arial"/>
              </a:rPr>
              <a:t>Interventions, Tools, or Programs that are effective in changing outcomes (health outcomes or related behaviors/risk factors)</a:t>
            </a:r>
            <a:endParaRPr sz="1100"/>
          </a:p>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None/>
            </a:pPr>
            <a:r>
              <a:rPr b="0" i="0" lang="en" sz="1400" u="none" cap="none" strike="noStrike">
                <a:solidFill>
                  <a:srgbClr val="000000"/>
                </a:solidFill>
                <a:latin typeface="Arial"/>
                <a:ea typeface="Arial"/>
                <a:cs typeface="Arial"/>
                <a:sym typeface="Arial"/>
              </a:rPr>
              <a:t> </a:t>
            </a:r>
            <a:endParaRPr sz="1100"/>
          </a:p>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None/>
            </a:pPr>
            <a:r>
              <a:t/>
            </a:r>
            <a:endParaRPr b="0" i="0" sz="1200" u="none" cap="none" strike="noStrike">
              <a:solidFill>
                <a:srgbClr val="000000"/>
              </a:solidFill>
              <a:latin typeface="Arial"/>
              <a:ea typeface="Arial"/>
              <a:cs typeface="Arial"/>
              <a:sym typeface="Arial"/>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26"/>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420"/>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21"/>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422"/>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423"/>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424"/>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30" name="Shape 430"/>
        <p:cNvGrpSpPr/>
        <p:nvPr/>
      </p:nvGrpSpPr>
      <p:grpSpPr>
        <a:xfrm>
          <a:off x="0" y="0"/>
          <a:ext cx="0" cy="0"/>
          <a:chOff x="0" y="0"/>
          <a:chExt cx="0" cy="0"/>
        </a:xfrm>
      </p:grpSpPr>
      <p:sp>
        <p:nvSpPr>
          <p:cNvPr id="431" name="Google Shape;431;p81"/>
          <p:cNvSpPr txBox="1"/>
          <p:nvPr/>
        </p:nvSpPr>
        <p:spPr>
          <a:xfrm>
            <a:off x="289405" y="261872"/>
            <a:ext cx="7886700" cy="462000"/>
          </a:xfrm>
          <a:prstGeom prst="rect">
            <a:avLst/>
          </a:prstGeom>
          <a:no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None/>
            </a:pPr>
            <a:r>
              <a:rPr b="0" i="0" lang="en" sz="2300" u="none" cap="none" strike="noStrike">
                <a:solidFill>
                  <a:schemeClr val="dk1"/>
                </a:solidFill>
                <a:latin typeface="Calibri"/>
                <a:ea typeface="Calibri"/>
                <a:cs typeface="Calibri"/>
                <a:sym typeface="Calibri"/>
              </a:rPr>
              <a:t>What is implementation science? </a:t>
            </a:r>
            <a:endParaRPr sz="1100"/>
          </a:p>
        </p:txBody>
      </p:sp>
      <p:sp>
        <p:nvSpPr>
          <p:cNvPr id="432" name="Google Shape;432;p81"/>
          <p:cNvSpPr txBox="1"/>
          <p:nvPr/>
        </p:nvSpPr>
        <p:spPr>
          <a:xfrm>
            <a:off x="289405" y="934937"/>
            <a:ext cx="7886700" cy="573000"/>
          </a:xfrm>
          <a:prstGeom prst="rect">
            <a:avLst/>
          </a:prstGeom>
          <a:no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None/>
            </a:pPr>
            <a:r>
              <a:rPr b="0" i="0" lang="en" sz="1500" u="none" cap="none" strike="noStrike">
                <a:solidFill>
                  <a:schemeClr val="dk1"/>
                </a:solidFill>
                <a:latin typeface="Calibri"/>
                <a:ea typeface="Calibri"/>
                <a:cs typeface="Calibri"/>
                <a:sym typeface="Calibri"/>
              </a:rPr>
              <a:t>Science of understanding and improving the integration of evidence or evidence-based practices in the real world. </a:t>
            </a:r>
            <a:endParaRPr sz="1100"/>
          </a:p>
        </p:txBody>
      </p:sp>
      <p:sp>
        <p:nvSpPr>
          <p:cNvPr id="433" name="Google Shape;433;p81"/>
          <p:cNvSpPr txBox="1"/>
          <p:nvPr/>
        </p:nvSpPr>
        <p:spPr>
          <a:xfrm>
            <a:off x="4793175" y="4294585"/>
            <a:ext cx="4114500" cy="341700"/>
          </a:xfrm>
          <a:prstGeom prst="rect">
            <a:avLst/>
          </a:prstGeom>
          <a:noFill/>
          <a:ln>
            <a:noFill/>
          </a:ln>
        </p:spPr>
        <p:txBody>
          <a:bodyPr anchorCtr="0" anchor="t" bIns="33750" lIns="67500" spcFirstLastPara="1" rIns="67500" wrap="square" tIns="33750">
            <a:noAutofit/>
          </a:bodyPr>
          <a:lstStyle/>
          <a:p>
            <a:pPr indent="0" lvl="0" marL="0" marR="0" rtl="0" algn="l">
              <a:lnSpc>
                <a:spcPct val="100000"/>
              </a:lnSpc>
              <a:spcBef>
                <a:spcPts val="0"/>
              </a:spcBef>
              <a:spcAft>
                <a:spcPts val="0"/>
              </a:spcAft>
              <a:buNone/>
            </a:pPr>
            <a:r>
              <a:rPr b="0" i="0" lang="en" sz="600" u="none" cap="none" strike="noStrike">
                <a:solidFill>
                  <a:srgbClr val="000000"/>
                </a:solidFill>
                <a:latin typeface="Calibri"/>
                <a:ea typeface="Calibri"/>
                <a:cs typeface="Calibri"/>
                <a:sym typeface="Calibri"/>
              </a:rPr>
              <a:t>Published in: Sandra A. Mitchell; David A. Chambers; </a:t>
            </a:r>
            <a:r>
              <a:rPr b="0" i="1" lang="en" sz="600" u="none" cap="none" strike="noStrike">
                <a:solidFill>
                  <a:srgbClr val="000000"/>
                </a:solidFill>
                <a:latin typeface="Calibri"/>
                <a:ea typeface="Calibri"/>
                <a:cs typeface="Calibri"/>
                <a:sym typeface="Calibri"/>
              </a:rPr>
              <a:t>Journal of Oncology Practice</a:t>
            </a:r>
            <a:r>
              <a:rPr b="0" i="0" lang="en" sz="600" u="none" cap="none" strike="noStrike">
                <a:solidFill>
                  <a:srgbClr val="000000"/>
                </a:solidFill>
                <a:latin typeface="Calibri"/>
                <a:ea typeface="Calibri"/>
                <a:cs typeface="Calibri"/>
                <a:sym typeface="Calibri"/>
              </a:rPr>
              <a:t> 2017 13523-529.</a:t>
            </a:r>
            <a:endParaRPr sz="1100"/>
          </a:p>
          <a:p>
            <a:pPr indent="0" lvl="0" marL="0" marR="0" rtl="0" algn="l">
              <a:lnSpc>
                <a:spcPct val="100000"/>
              </a:lnSpc>
              <a:spcBef>
                <a:spcPts val="0"/>
              </a:spcBef>
              <a:spcAft>
                <a:spcPts val="0"/>
              </a:spcAft>
              <a:buNone/>
            </a:pPr>
            <a:r>
              <a:rPr b="0" i="0" lang="en" sz="600" u="none" cap="none" strike="noStrike">
                <a:solidFill>
                  <a:srgbClr val="000000"/>
                </a:solidFill>
                <a:latin typeface="Calibri"/>
                <a:ea typeface="Calibri"/>
                <a:cs typeface="Calibri"/>
                <a:sym typeface="Calibri"/>
              </a:rPr>
              <a:t>DOI: 10.1200/JOP.2017.024729</a:t>
            </a:r>
            <a:endParaRPr sz="1100"/>
          </a:p>
          <a:p>
            <a:pPr indent="0" lvl="0" marL="0" marR="0" rtl="0" algn="l">
              <a:lnSpc>
                <a:spcPct val="100000"/>
              </a:lnSpc>
              <a:spcBef>
                <a:spcPts val="0"/>
              </a:spcBef>
              <a:spcAft>
                <a:spcPts val="0"/>
              </a:spcAft>
              <a:buNone/>
            </a:pPr>
            <a:r>
              <a:rPr b="0" i="0" lang="en" sz="600" u="none" cap="none" strike="noStrike">
                <a:solidFill>
                  <a:srgbClr val="000000"/>
                </a:solidFill>
                <a:latin typeface="Calibri"/>
                <a:ea typeface="Calibri"/>
                <a:cs typeface="Calibri"/>
                <a:sym typeface="Calibri"/>
              </a:rPr>
              <a:t>Copyright © 2017 American Society of Clinical Oncology</a:t>
            </a:r>
            <a:endParaRPr sz="1100"/>
          </a:p>
        </p:txBody>
      </p:sp>
      <p:pic>
        <p:nvPicPr>
          <p:cNvPr id="434" name="Google Shape;434;p81"/>
          <p:cNvPicPr preferRelativeResize="0"/>
          <p:nvPr/>
        </p:nvPicPr>
        <p:blipFill rotWithShape="1">
          <a:blip r:embed="rId3">
            <a:alphaModFix/>
          </a:blip>
          <a:srcRect b="0" l="0" r="0" t="0"/>
          <a:stretch/>
        </p:blipFill>
        <p:spPr>
          <a:xfrm>
            <a:off x="4701177" y="1344902"/>
            <a:ext cx="4339675" cy="2928802"/>
          </a:xfrm>
          <a:prstGeom prst="rect">
            <a:avLst/>
          </a:prstGeom>
          <a:noFill/>
          <a:ln>
            <a:noFill/>
          </a:ln>
        </p:spPr>
      </p:pic>
      <p:sp>
        <p:nvSpPr>
          <p:cNvPr id="435" name="Google Shape;435;p81"/>
          <p:cNvSpPr txBox="1"/>
          <p:nvPr/>
        </p:nvSpPr>
        <p:spPr>
          <a:xfrm>
            <a:off x="289405" y="1908984"/>
            <a:ext cx="4211400" cy="2378100"/>
          </a:xfrm>
          <a:prstGeom prst="rect">
            <a:avLst/>
          </a:prstGeom>
          <a:noFill/>
          <a:ln>
            <a:noFill/>
          </a:ln>
        </p:spPr>
        <p:txBody>
          <a:bodyPr anchorCtr="0" anchor="t" bIns="34275" lIns="68575" spcFirstLastPara="1" rIns="68575" wrap="square" tIns="34275">
            <a:spAutoFit/>
          </a:bodyPr>
          <a:lstStyle/>
          <a:p>
            <a:pPr indent="-247650" lvl="0" marL="254000" marR="0" rtl="0" algn="l">
              <a:lnSpc>
                <a:spcPct val="100000"/>
              </a:lnSpc>
              <a:spcBef>
                <a:spcPts val="0"/>
              </a:spcBef>
              <a:spcAft>
                <a:spcPts val="0"/>
              </a:spcAft>
              <a:buClr>
                <a:srgbClr val="000000"/>
              </a:buClr>
              <a:buSzPts val="1500"/>
              <a:buFont typeface="Arial"/>
              <a:buAutoNum type="arabicPeriod"/>
            </a:pPr>
            <a:r>
              <a:rPr b="0" i="0" lang="en" sz="1500" u="none" cap="none" strike="noStrike">
                <a:solidFill>
                  <a:srgbClr val="000000"/>
                </a:solidFill>
                <a:latin typeface="Calibri"/>
                <a:ea typeface="Calibri"/>
                <a:cs typeface="Calibri"/>
                <a:sym typeface="Calibri"/>
              </a:rPr>
              <a:t>Understanding </a:t>
            </a:r>
            <a:r>
              <a:rPr b="1" i="1" lang="en" sz="1500" u="none" cap="none" strike="noStrike">
                <a:solidFill>
                  <a:srgbClr val="000000"/>
                </a:solidFill>
                <a:latin typeface="Calibri"/>
                <a:ea typeface="Calibri"/>
                <a:cs typeface="Calibri"/>
                <a:sym typeface="Calibri"/>
              </a:rPr>
              <a:t>how</a:t>
            </a:r>
            <a:r>
              <a:rPr b="1" i="0" lang="en" sz="1500" u="none" cap="none" strike="noStrike">
                <a:solidFill>
                  <a:srgbClr val="000000"/>
                </a:solidFill>
                <a:latin typeface="Calibri"/>
                <a:ea typeface="Calibri"/>
                <a:cs typeface="Calibri"/>
                <a:sym typeface="Calibri"/>
              </a:rPr>
              <a:t> to distribute </a:t>
            </a:r>
            <a:r>
              <a:rPr b="0" i="0" lang="en" sz="1500" u="none" cap="none" strike="noStrike">
                <a:solidFill>
                  <a:srgbClr val="000000"/>
                </a:solidFill>
                <a:latin typeface="Calibri"/>
                <a:ea typeface="Calibri"/>
                <a:cs typeface="Calibri"/>
                <a:sym typeface="Calibri"/>
              </a:rPr>
              <a:t>evidence from research (dissemination)</a:t>
            </a:r>
            <a:endParaRPr sz="1100"/>
          </a:p>
          <a:p>
            <a:pPr indent="-152400" lvl="0" marL="254000" marR="0" rtl="0" algn="l">
              <a:lnSpc>
                <a:spcPct val="100000"/>
              </a:lnSpc>
              <a:spcBef>
                <a:spcPts val="0"/>
              </a:spcBef>
              <a:spcAft>
                <a:spcPts val="0"/>
              </a:spcAft>
              <a:buClr>
                <a:srgbClr val="000000"/>
              </a:buClr>
              <a:buSzPts val="1500"/>
              <a:buFont typeface="Arial"/>
              <a:buNone/>
            </a:pPr>
            <a:r>
              <a:t/>
            </a:r>
            <a:endParaRPr b="0" i="0" sz="1500" u="none" cap="none" strike="noStrike">
              <a:solidFill>
                <a:srgbClr val="000000"/>
              </a:solidFill>
              <a:latin typeface="Calibri"/>
              <a:ea typeface="Calibri"/>
              <a:cs typeface="Calibri"/>
              <a:sym typeface="Calibri"/>
            </a:endParaRPr>
          </a:p>
          <a:p>
            <a:pPr indent="-247650" lvl="0" marL="254000" marR="0" rtl="0" algn="l">
              <a:lnSpc>
                <a:spcPct val="100000"/>
              </a:lnSpc>
              <a:spcBef>
                <a:spcPts val="0"/>
              </a:spcBef>
              <a:spcAft>
                <a:spcPts val="0"/>
              </a:spcAft>
              <a:buClr>
                <a:srgbClr val="000000"/>
              </a:buClr>
              <a:buSzPts val="1500"/>
              <a:buFont typeface="Arial"/>
              <a:buAutoNum type="arabicPeriod"/>
            </a:pPr>
            <a:r>
              <a:rPr b="0" i="0" lang="en" sz="1500" u="none" cap="none" strike="noStrike">
                <a:solidFill>
                  <a:srgbClr val="000000"/>
                </a:solidFill>
                <a:latin typeface="Calibri"/>
                <a:ea typeface="Calibri"/>
                <a:cs typeface="Calibri"/>
                <a:sym typeface="Calibri"/>
              </a:rPr>
              <a:t>Effectively </a:t>
            </a:r>
            <a:r>
              <a:rPr b="1" i="1" lang="en" sz="1500" u="none" cap="none" strike="noStrike">
                <a:solidFill>
                  <a:srgbClr val="000000"/>
                </a:solidFill>
                <a:latin typeface="Calibri"/>
                <a:ea typeface="Calibri"/>
                <a:cs typeface="Calibri"/>
                <a:sym typeface="Calibri"/>
              </a:rPr>
              <a:t>incorporating </a:t>
            </a:r>
            <a:r>
              <a:rPr b="1" i="0" lang="en" sz="1500" u="none" cap="none" strike="noStrike">
                <a:solidFill>
                  <a:srgbClr val="000000"/>
                </a:solidFill>
                <a:latin typeface="Calibri"/>
                <a:ea typeface="Calibri"/>
                <a:cs typeface="Calibri"/>
                <a:sym typeface="Calibri"/>
              </a:rPr>
              <a:t>new discoveries </a:t>
            </a:r>
            <a:r>
              <a:rPr b="0" i="0" lang="en" sz="1500" u="none" cap="none" strike="noStrike">
                <a:solidFill>
                  <a:srgbClr val="000000"/>
                </a:solidFill>
                <a:latin typeface="Calibri"/>
                <a:ea typeface="Calibri"/>
                <a:cs typeface="Calibri"/>
                <a:sym typeface="Calibri"/>
              </a:rPr>
              <a:t>into real world settings (implementation)</a:t>
            </a:r>
            <a:endParaRPr sz="1100"/>
          </a:p>
          <a:p>
            <a:pPr indent="-152400" lvl="0" marL="254000" marR="0" rtl="0" algn="l">
              <a:lnSpc>
                <a:spcPct val="100000"/>
              </a:lnSpc>
              <a:spcBef>
                <a:spcPts val="0"/>
              </a:spcBef>
              <a:spcAft>
                <a:spcPts val="0"/>
              </a:spcAft>
              <a:buClr>
                <a:srgbClr val="000000"/>
              </a:buClr>
              <a:buSzPts val="1500"/>
              <a:buFont typeface="Arial"/>
              <a:buNone/>
            </a:pPr>
            <a:r>
              <a:t/>
            </a:r>
            <a:endParaRPr b="1" i="1" sz="1500" u="none" cap="none" strike="noStrike">
              <a:solidFill>
                <a:srgbClr val="000000"/>
              </a:solidFill>
              <a:latin typeface="Calibri"/>
              <a:ea typeface="Calibri"/>
              <a:cs typeface="Calibri"/>
              <a:sym typeface="Calibri"/>
            </a:endParaRPr>
          </a:p>
          <a:p>
            <a:pPr indent="-247650" lvl="0" marL="254000" marR="0" rtl="0" algn="l">
              <a:lnSpc>
                <a:spcPct val="100000"/>
              </a:lnSpc>
              <a:spcBef>
                <a:spcPts val="0"/>
              </a:spcBef>
              <a:spcAft>
                <a:spcPts val="0"/>
              </a:spcAft>
              <a:buClr>
                <a:srgbClr val="000000"/>
              </a:buClr>
              <a:buSzPts val="1500"/>
              <a:buFont typeface="Arial"/>
              <a:buAutoNum type="arabicPeriod"/>
            </a:pPr>
            <a:r>
              <a:rPr b="1" i="1" lang="en" sz="1500" u="none" cap="none" strike="noStrike">
                <a:solidFill>
                  <a:srgbClr val="000000"/>
                </a:solidFill>
                <a:latin typeface="Calibri"/>
                <a:ea typeface="Calibri"/>
                <a:cs typeface="Calibri"/>
                <a:sym typeface="Calibri"/>
              </a:rPr>
              <a:t>Intervening on determinants through strategies </a:t>
            </a:r>
            <a:r>
              <a:rPr b="0" i="0" lang="en" sz="1500" u="none" cap="none" strike="noStrike">
                <a:solidFill>
                  <a:srgbClr val="000000"/>
                </a:solidFill>
                <a:latin typeface="Calibri"/>
                <a:ea typeface="Calibri"/>
                <a:cs typeface="Calibri"/>
                <a:sym typeface="Calibri"/>
              </a:rPr>
              <a:t>that lead to  implementation, adoption, practice change. </a:t>
            </a:r>
            <a:endParaRPr sz="1100"/>
          </a:p>
          <a:p>
            <a:pPr indent="0" lvl="0" marL="0" marR="0" rtl="0" algn="l">
              <a:lnSpc>
                <a:spcPct val="100000"/>
              </a:lnSpc>
              <a:spcBef>
                <a:spcPts val="0"/>
              </a:spcBef>
              <a:spcAft>
                <a:spcPts val="0"/>
              </a:spcAft>
              <a:buNone/>
            </a:pPr>
            <a:r>
              <a:t/>
            </a:r>
            <a:endParaRPr b="0" i="0" sz="1500" u="none" cap="none" strike="noStrike">
              <a:solidFill>
                <a:srgbClr val="000000"/>
              </a:solidFill>
              <a:latin typeface="Calibri"/>
              <a:ea typeface="Calibri"/>
              <a:cs typeface="Calibri"/>
              <a:sym typeface="Calibri"/>
            </a:endParaRPr>
          </a:p>
        </p:txBody>
      </p:sp>
      <p:sp>
        <p:nvSpPr>
          <p:cNvPr id="436" name="Google Shape;436;p81"/>
          <p:cNvSpPr txBox="1"/>
          <p:nvPr/>
        </p:nvSpPr>
        <p:spPr>
          <a:xfrm>
            <a:off x="318355" y="3289987"/>
            <a:ext cx="4153500" cy="238500"/>
          </a:xfrm>
          <a:prstGeom prst="rect">
            <a:avLst/>
          </a:prstGeom>
          <a:noFill/>
          <a:ln cap="flat" cmpd="sng" w="19050">
            <a:solidFill>
              <a:schemeClr val="accent2"/>
            </a:solidFill>
            <a:prstDash val="solid"/>
            <a:round/>
            <a:headEnd len="sm" w="sm" type="none"/>
            <a:tailEnd len="sm" w="sm" type="none"/>
          </a:ln>
        </p:spPr>
        <p:txBody>
          <a:bodyPr anchorCtr="0" anchor="t" bIns="34275" lIns="68575" spcFirstLastPara="1" rIns="68575" wrap="square" tIns="34275">
            <a:spAutoFit/>
          </a:bodyPr>
          <a:lstStyle/>
          <a:p>
            <a:pPr indent="0" lvl="0" marL="0" marR="0" rtl="0" algn="l">
              <a:lnSpc>
                <a:spcPct val="100000"/>
              </a:lnSpc>
              <a:spcBef>
                <a:spcPts val="0"/>
              </a:spcBef>
              <a:spcAft>
                <a:spcPts val="0"/>
              </a:spcAft>
              <a:buNone/>
            </a:pPr>
            <a:r>
              <a:t/>
            </a:r>
            <a:endParaRPr b="0" i="0" sz="1100" u="none" cap="none" strike="noStrike">
              <a:solidFill>
                <a:schemeClr val="dk1"/>
              </a:solidFill>
              <a:latin typeface="Calibri"/>
              <a:ea typeface="Calibri"/>
              <a:cs typeface="Calibri"/>
              <a:sym typeface="Calibri"/>
            </a:endParaRPr>
          </a:p>
        </p:txBody>
      </p:sp>
      <p:pic>
        <p:nvPicPr>
          <p:cNvPr descr="A close-up of a logo&#10;&#10;Description automatically generated" id="437" name="Google Shape;437;p81"/>
          <p:cNvPicPr preferRelativeResize="0"/>
          <p:nvPr/>
        </p:nvPicPr>
        <p:blipFill rotWithShape="1">
          <a:blip r:embed="rId4">
            <a:alphaModFix/>
          </a:blip>
          <a:srcRect b="0" l="0" r="0" t="0"/>
          <a:stretch/>
        </p:blipFill>
        <p:spPr>
          <a:xfrm>
            <a:off x="6578600" y="135726"/>
            <a:ext cx="2565400" cy="748907"/>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36"/>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theme/theme1.xml><?xml version="1.0" encoding="utf-8"?>
<a:theme xmlns:a="http://schemas.openxmlformats.org/drawingml/2006/main" xmlns:r="http://schemas.openxmlformats.org/officeDocument/2006/relationships" name="Collaborators Logo">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Titl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4.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5.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6.xml><?xml version="1.0" encoding="utf-8"?>
<a:theme xmlns:a="http://schemas.openxmlformats.org/drawingml/2006/main" xmlns:r="http://schemas.openxmlformats.org/officeDocument/2006/relationships" name="Titl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7.xml><?xml version="1.0" encoding="utf-8"?>
<a:theme xmlns:a="http://schemas.openxmlformats.org/drawingml/2006/main" xmlns:r="http://schemas.openxmlformats.org/officeDocument/2006/relationships" name="Collaborators Logo">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